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5DDD79-25AB-4728-90FA-B61CA77A5557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7828F3-A442-42AD-92A1-3B596A1EB077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39E5ED0-B5CD-4FBA-8C8F-F398BA7ECEB5}" type="datetimeFigureOut">
              <a:rPr lang="es-ES" smtClean="0"/>
              <a:pPr/>
              <a:t>09/10/2012</a:t>
            </a:fld>
            <a:endParaRPr lang="es-ES" dirty="0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6F7A12D8-E864-4B98-B6DD-B362DB21F755}" type="slidenum">
              <a:rPr lang="es-ES" smtClean="0"/>
              <a:pPr/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dondear rectángulo de esquina sencilla"/>
          <p:cNvSpPr/>
          <p:nvPr/>
        </p:nvSpPr>
        <p:spPr>
          <a:xfrm>
            <a:off x="928662" y="785794"/>
            <a:ext cx="7286676" cy="4929222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2214546" y="1214422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s-ES" sz="54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000100" y="857232"/>
            <a:ext cx="407196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 smtClean="0">
                <a:solidFill>
                  <a:srgbClr val="FFC000"/>
                </a:solidFill>
                <a:latin typeface="Kunstler Script" pitchFamily="66" charset="0"/>
              </a:rPr>
              <a:t>Géneros</a:t>
            </a:r>
            <a:endParaRPr lang="es-ES" sz="9600" dirty="0">
              <a:solidFill>
                <a:srgbClr val="FFC000"/>
              </a:solidFill>
              <a:latin typeface="Kunstler Script" pitchFamily="66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4214810" y="928670"/>
            <a:ext cx="378621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9600" dirty="0" smtClean="0">
                <a:solidFill>
                  <a:srgbClr val="FFC000"/>
                </a:solidFill>
                <a:latin typeface="Kunstler Script" pitchFamily="66" charset="0"/>
              </a:rPr>
              <a:t>Literareos</a:t>
            </a:r>
            <a:endParaRPr lang="es-ES" sz="9600" dirty="0">
              <a:solidFill>
                <a:srgbClr val="FFC000"/>
              </a:solidFill>
              <a:latin typeface="Kunstler Script" pitchFamily="66" charset="0"/>
            </a:endParaRPr>
          </a:p>
        </p:txBody>
      </p:sp>
      <p:pic>
        <p:nvPicPr>
          <p:cNvPr id="14338" name="Picture 2" descr="http://elidealmaestro.files.wordpress.com/2011/11/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00166" y="2143116"/>
            <a:ext cx="5629275" cy="3500462"/>
          </a:xfrm>
          <a:prstGeom prst="rect">
            <a:avLst/>
          </a:prstGeom>
          <a:noFill/>
        </p:spPr>
      </p:pic>
      <p:sp>
        <p:nvSpPr>
          <p:cNvPr id="9" name="8 CuadroTexto"/>
          <p:cNvSpPr txBox="1"/>
          <p:nvPr/>
        </p:nvSpPr>
        <p:spPr>
          <a:xfrm>
            <a:off x="7164288" y="5301208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>
                <a:solidFill>
                  <a:srgbClr val="00B0F0"/>
                </a:solidFill>
              </a:rPr>
              <a:t>Fran.</a:t>
            </a:r>
            <a:endParaRPr lang="es-ES_tradnl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Flecha derecha"/>
          <p:cNvSpPr/>
          <p:nvPr/>
        </p:nvSpPr>
        <p:spPr>
          <a:xfrm>
            <a:off x="642910" y="357166"/>
            <a:ext cx="2214578" cy="64294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6" name="5 CuadroTexto"/>
          <p:cNvSpPr txBox="1"/>
          <p:nvPr/>
        </p:nvSpPr>
        <p:spPr>
          <a:xfrm>
            <a:off x="3214678" y="357166"/>
            <a:ext cx="2928958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s-ES" sz="36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Broadway" pitchFamily="82" charset="0"/>
              </a:rPr>
              <a:t>Narrativo</a:t>
            </a:r>
            <a:endParaRPr lang="es-ES" sz="36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  <a:latin typeface="Broadway" pitchFamily="82" charset="0"/>
            </a:endParaRPr>
          </a:p>
        </p:txBody>
      </p:sp>
      <p:sp>
        <p:nvSpPr>
          <p:cNvPr id="8" name="7 Flecha izquierda"/>
          <p:cNvSpPr/>
          <p:nvPr/>
        </p:nvSpPr>
        <p:spPr>
          <a:xfrm>
            <a:off x="6357950" y="357166"/>
            <a:ext cx="2428892" cy="57150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CuadroTexto"/>
          <p:cNvSpPr txBox="1"/>
          <p:nvPr/>
        </p:nvSpPr>
        <p:spPr>
          <a:xfrm>
            <a:off x="1357290" y="1571612"/>
            <a:ext cx="685804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Cuentan una historia imaginada.</a:t>
            </a:r>
          </a:p>
          <a:p>
            <a:pPr>
              <a:buFont typeface="Wingdings" pitchFamily="2" charset="2"/>
              <a:buChar char="Ø"/>
            </a:pPr>
            <a:endParaRPr lang="es-ES" dirty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Se componen en verso o en prosa, cuentan las historias </a:t>
            </a:r>
          </a:p>
          <a:p>
            <a:r>
              <a:rPr lang="es-ES" dirty="0" smtClean="0"/>
              <a:t>Un narrador.</a:t>
            </a:r>
          </a:p>
          <a:p>
            <a:endParaRPr lang="es-ES" dirty="0"/>
          </a:p>
          <a:p>
            <a:endParaRPr lang="es-ES" dirty="0"/>
          </a:p>
        </p:txBody>
      </p:sp>
      <p:sp>
        <p:nvSpPr>
          <p:cNvPr id="10" name="9 Pergamino horizontal"/>
          <p:cNvSpPr/>
          <p:nvPr/>
        </p:nvSpPr>
        <p:spPr>
          <a:xfrm>
            <a:off x="1500166" y="2857496"/>
            <a:ext cx="4786346" cy="785818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 tipos de narradores:</a:t>
            </a:r>
            <a:endParaRPr lang="es-ES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1" name="10 CuadroTexto"/>
          <p:cNvSpPr txBox="1"/>
          <p:nvPr/>
        </p:nvSpPr>
        <p:spPr>
          <a:xfrm>
            <a:off x="1643042" y="3929066"/>
            <a:ext cx="542928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es-ES" dirty="0" smtClean="0"/>
              <a:t>Narrador protagonista      Se cuenta en 1ª persona.</a:t>
            </a:r>
          </a:p>
          <a:p>
            <a:pPr>
              <a:buFont typeface="Wingdings" pitchFamily="2" charset="2"/>
              <a:buChar char="Ø"/>
            </a:pPr>
            <a:endParaRPr lang="es-ES" dirty="0"/>
          </a:p>
          <a:p>
            <a:pPr>
              <a:buFont typeface="Wingdings" pitchFamily="2" charset="2"/>
              <a:buChar char="Ø"/>
            </a:pPr>
            <a:r>
              <a:rPr lang="es-ES" dirty="0" smtClean="0"/>
              <a:t>Narrador omnisciente       Se cuenta en 3ª persona, no participa en la historia.</a:t>
            </a:r>
            <a:endParaRPr lang="es-ES" dirty="0"/>
          </a:p>
        </p:txBody>
      </p:sp>
      <p:sp>
        <p:nvSpPr>
          <p:cNvPr id="13" name="12 Flecha derecha"/>
          <p:cNvSpPr/>
          <p:nvPr/>
        </p:nvSpPr>
        <p:spPr>
          <a:xfrm>
            <a:off x="4572000" y="4071942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 </a:t>
            </a:r>
            <a:endParaRPr lang="es-ES" dirty="0"/>
          </a:p>
        </p:txBody>
      </p:sp>
      <p:sp>
        <p:nvSpPr>
          <p:cNvPr id="14" name="13 Flecha derecha"/>
          <p:cNvSpPr/>
          <p:nvPr/>
        </p:nvSpPr>
        <p:spPr>
          <a:xfrm>
            <a:off x="4500562" y="4857760"/>
            <a:ext cx="357190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0722" name="AutoShape 2" descr="data:image/jpeg;base64,/9j/4AAQSkZJRgABAQAAAQABAAD/2wCEAAkGBhEQEBQSERQWFBUWGBoaGRgXGCAdHxwdGx4fGxkbHyIgHScfGhkjGhwfHzAiJScpLC0tGR8xNTAqNSYrLCkBCQoKDgwOGg8PGi4lHyQsLS0sLy0vNCwsLywqLCwsLCwsLyw0LCosLiwsLSksLCwsLCwsLCwsLCwsLCwsLCwsLP/AABEIAIEArAMBIgACEQEDEQH/xAAcAAACAwEBAQEAAAAAAAAAAAAABgQFBwMCAQj/xABEEAABAwIEBAQCBggEBAcAAAABAgMRBCEABRIxBiJBUQcTMmFxgRQjQlKRoRUzU2KSscHSFhckgnLR4fEINESTosLT/8QAGQEAAwEBAQAAAAAAAAAAAAAAAAIDAQQF/8QAMxEAAgECAwUGBQMFAAAAAAAAAAECAxEEEiExQVGR8BMiMmFxsQUUgaHRQ1LBFUJisuH/2gAMAwEAAhEDEQA/ANxwYw+r8S3xUVLNVWu0v1i/JApg2Q0CS2SpbRVKkxHLt7m3Z8vuJS8H3qoJBlaatagYknlZKAY2sCTYYSU0jppYaVTY1zNfzDNmKdIU+62ykmAXFpQCd4BUQCYBt7YXqrxSypCigVKXViwQyFOFR7J0AhXyPfGQoo2EFSUMMoMwoeWkkEdDrkix2+GJS6lZGkqMW5ZsIsABsAOwGJut5HXH4c3tkaLU+LjCZ0UtW4ALnQlsg9tLi0qNoMgRf44pq3xbrFAhmkZbm6VuvlcDoFIbQCFkWgKIB6nCdgwrqsvH4fTW1starj3OHQr/AFDLEiNLTOoC24UtWrVM+wgfKsqa6sdKS7XVagmYAd0b9/LCSduuPmOL9W2iNa0pnbUoCfxOFzyZZYWjHdzIZ4dpiSVN61KJJUtSlKJNySZuZxZUS3GNIYefZCPSlDy9In90qKI+XXFQ7xXSpH6zV/wpJ/oMd01dUufJon1Qb6x5Yi9xqudu2McmtW7GSlhlo7e/sNNJxxmTQAFT5gB2ebSqRMwSnQo9pnF7SeLD6QfNp212sUOFEmBbSpKgLzfX2t1wmUvCObP7BlkaugUs6et/QT7SLjpi7o/Ch0yqqq1kSCQmG0x25ZIj/iGE+YS39exxzlht0f4HFrxYogJeDjIgXWARPaUqIn+fTFnlHiDltW6GWKptbhEhEwT7CbKPsCTv2wlo4FyWkhx8tKIJ53Vzc7SVEj8Tj7VvZALBhtakQtJZZIMgSkpcTpBN7QreD0kNHFX3HJKmpPuJ+5quDGSucXMJTFOipRqIKj9IWDaYHMXO5kW6bxasz7xJrQyEJcbaGnTrUY27mStSiJ9N7Yuqye4dYOpa70RtuDH5vyTj7Mm1TT5imoUL+S6glJuCoAqOofKDBO3TYvD7xBazRopUA1VNCHmT06a0zcoJ+MSAehNU0znnTlDV7OuA3YMGDGkwwYMGACvzjh+mrE6Kllt4CY1pBiYmDumYG0bDGJ+KXhq3lDKa7LVvNc4Q4nXIAN0qBnVGtIBSdQJUNovrWfeIOXUOoP1LQWkwW0qClzExoTKhbuALi98Zd4m+ISs0oSxSUdQWluNw8tOnUdQ0BtNy4VKBTba3fAar7heyXMc1qKVL7lO3XM8ybwHQEyV6SmFCYA2JMARji3n9IV6HFVFC4CAUPJ81sbk76XE2gbjpY42fhHgAUdAyxqhxKZX1GtV1R7TafaYE495pwl5qYdabeSAQJSFQCOaJEifa9hibijqhiJrfz6uZIy3UFGtCW6pEXXSuaumoyhUKBA6XVMWvivqM2QpRQHzTrFil1sCCL3Cx26ahhyzXwopSoqYLtG7e7ZMCY3STMRNgpPqvOKnNOGM4SmFGmzFA1Qh5A1QSIudKgesJXHL1thOzR1LFytZ9crP3E3MsjrzdL5cAmOYpP4bSfice8jcoae1fRLSY0+ZzKSTvsTAUY3BIubDHapbpW3NLiKvK3Jm0uNeqNUHSSNxIOnltOPan6xppTyHaesZQElSm1QpINpUnlWmSI5knaY3ws4OSs/wSkqc3fX/b3sxjoeNqFopNJSOLHoJbZCIiIBUCCehueknEkcdVxBDNK0zzCFuqBMDYkJTM/BW/fCC9x8sjlaAPdSiR+AA/niGOJa6oVoamVGyWkSfgLFRxGOEjttzZl6Edsm/RW9zRXuIs0dMuVQQIgpab29wpZJB6zBjpiorc0bSR9Iq3FqST6njMneQiD+IxV0Xhzm1Xd6W0q0kl5fcTOkSZHUQCJwz5R4JMpg1Ly3FWOlsBKbEyJIKlAiNgki/yqqEUb20F4IcxXVxRRNGW0FSpPMlABvudR5jPuZvibQ1eYVcfRqNWk3C3JCCmYmeUb9idj2w7rTkuVCCGG1CDB+sdkSpJjmUD2NhtfbHun41drATl9KtwdHXz5TcwfiVkKEED8RIxXIgeJqbL29EUVHwBmTv6+qbY3hLSNZ3sCZSNMfvE2GLyh8L8vQdTiF1ChPM8sqnpBAgW6WxbUuV1CwfpdRqJPoYHloA2if1qwRPqV12sDixCW2kE8qEJEkmwEC5JPsLknpc421thJycvE7+pk3jFlrdM7SvMJDSiFiG0pSOQpUFQkDm+sIJ7AYZvBwlWbuOGPrKFCoHTnbBH4jCPx9xH+lqltqlQVNs6glcHmKikKUfuo5RE377gB38Fla82f0BRbYpQzrgxIcRAJ21GFQLTpPY43ehf05cLqxuODBgw5zBgwYMAGScR+HNe1W1FfTeVVF4glopCVIII0qQVlSSoJETKZKiYFsRMk8QUB4IebLTyIlDqCFJO/pUNQt1BJidpxs2KvPOGKStQUVTCHQREqHMB7K9Sd+hGElC+p00sQ6aytXRXZdxq24BImTBUi4HuQTKQPn0xeUGZNPp1NLCh+BBsSFA3SoSJBAIm4x+a6vMFtZi6zlZW/TIVAUtcgXkw5A5AQQJ1SB9rfF3Q8dLQ8lFSiFg8uvkXuCNC08ixqTJEiYA5iMJncXZl+xpVVmhp67OurG+VIRbWnVJgcpVv8AYHuYGKx3JaeoRLahpWndCpSQoex2KT0I3nCRkvH6wEttvJWok/VVZKXIIEBKxJUkQTOlyZjUmMXX+IaNa4qWnKNZCiXQdKATpBKnWzCVEBI1LjaAcUUkznlRqU9x4zjgys0q+jvpWDP1VQgLbM9Ds4L3A1kCANMbZhxVw5TNGcwy16kkn66lVrR3vyhIUVKj09oNsbK05WpCV0zrNcyRP1hCFmdJBS40nylDSTA8tP2eY748K46YaVorW3KMyE6n0/VKJkwl5MtGyZupJuLTIG2I5uJgHC+XZb+lkNJ/1TDyPq9YIKFkTCxCQSIIta4PTGsOPikT5dNRuKAizIbQk2jcrEkAAXE23wqeJ1PS0+Z5a5lTbJqHdSyEAltYUUhpZ0HTBlwyk7CTaMM2Wrrkp8ytcpW0gSoNoXYCSqVqd0pgAGYPXaMYykGJdZ4mVztV9Dp6ZDL2pSIeJUqfsxEJB631JNum9s7wdmTyQurrHFmQQ0xDaRHUkR03AG53xRcfZtQv1lG7TOByoQ82lRRdGgKChJjSpQUbFJNpB2EN+V1sPBTrioudyZPv7Y56s8rS4nr/D8Kq0ZTavl+/lZCNxRwcKZoKp2w26zzdCSmLzJIJAv12wzZB4nUv0FpyqcQh2CkttiSdEAEISIQCCCAYFjFhA78d1yaRK3irWrfSRaTZCbKmO+1tt8ZfkubhttLVKyXXjcqI6nfa+kC24G5wUpSs7m4+nRzwcWleOqS5WXPkaFXeIFW8Smkpw0m/1tRMxtIbFwZgiZFrjChmFV9Ic0VFQ/WukwGGpibmAlNrGdrjaLY9p4RzGs/WuBKSUyhMkCekC0j3N+/XF3lvhC0BLpUox9pUCZ3ATcW/eOEniacfFLkcqot+GP1l+Do/wDm60BmmojTpVMrU42AB/tWTfvBP8ATY+AuD0ZXRIp0wpXqcWJ5lnc3JgQAkeyRjPqfhNxhBTS11WxygAJcKkgJ25VEmwMQFJG3bFinPs9p/S5S1idQJ8xstL02kAoUEDrBIUb9dsZTxlB6J29SVahXk7yV/Q1LBjN2vGFTZCaqgfQdUEskOgdQY5V/ikYY+HPEWgr3PKYdIdgktOIUhQ0mFC4gkdgTbHZGSlsZxShKO1DLgwYMMKQOIK9bFJUPNgFbbTi0ggkEpQVAEAgkSOhGMto+PcxraVD6aphlJ609MVqCwLtL85wpTY6pAvywYnGw4xrjLJTktYqrQlSsvqzpqG0CAwuRDiQmwvJFvvJ+0nDwy37wEDIc/aZon3n1B1aaioKzpTqJLhJJSJCZJBja4xat5dT19Oham0jWlKimxgqEwR3v7H5YQOMOEakOuKpSFNPpQsgKA1i5SsTaCL7j1EfG84W4gACUAqDraEBxtwFKrAAyDve873E748jGYOVNucd7uethcQppQfA8ZpwE80n/TqlAH6tyXEbDaeZB9wT8hvWscSVdGQkqWyJI0vgusydtLgIWjvEx3iMafS1yHACk37dRjnV5W06DqSL7nv8eh+eOSnjZR0mrnW6P7WJdJxZStrS4tLlAuyg9TqlpR99CShfKkCFtmZ+eHSi4urQ1zpp8zZIEqQUtrIm8iVMrk7QUCEHcnCXm3ABaCl0zhaSRzJACkHe6kKkC/UbduuFuuyx+jJcUHKRRn6+nJLZ7a0jmRufz36elSxEJ+FnHVpx/vX8ffZzS9S8c4Xr3cxXXUzLFBJOhuELIGxOmFI1kEmRF+2PGc5KyyNWYVqXnInS6tSjsUiECexEwet8KCuKs1rvqkuuK7hsJQIt6ikJETG56++LLLvD3m1VLmrqUo6m8yo/0vc3GKzmo+J8idLL+lC/mz3ldemur6NmnBSlDwcVywOSFTA2AAUJ2uMabktGHHysDkSdQHxPIP6/LCRwdQNIqa9xDekshplAEcoc1BSjckqIREzcLM72e8kqChl1RUEpG1hdZFvcnYR7+2IVGm0vqe1gY1OxqVL6yduWhn/Ek11ainUZQgea6djJskbWta33ukYY8k4fSE6WkhtAiTG8d+qj8e/vhFoeKWaVyq8wLU4p5WwF0pMJBJNov0xM/wAX19QCmlpHFpTE8q1wDMAhIAEmevQ4nOlVl3Y7DhqYmm6kpy235JaJGpIfZZARqAjpuZ94vOINbxUy0JJAHdagkX+JxnzPC2fVIhZ8pJTPMpCJ1RykI5pg7KAi+xtiTSeCj6yFVNSkSL6QVqHYSSARt1xOPw5bZsjLG/tiW2Y+KLCDAcBvs2nX+Z5SPhhdX4jPVCw3TsOOrUISmSok3MBKRzDr+OGig8GaFuFPOOu6TJkhCSOgIAKh/HioySqost4g/wBO2hxpLelIDmqFlPNCiojXMiDPUAAwR1RwtGGtjnlia0tESsp4G4grwFKCaJsx6xpV12TzOC4uFadx0w8cF+DRo6hurqax155sykJ5UAmQoHVKlAgjbTt16MlN4k5eSEuOlgkn9ckoTaft/q7gSBqn2m2GVt5KhKSCO4M46oRgl3TknKbdptnvBgwYcmVeb8S09Kttt1S9boWUJQ044VBEFZhtCjYKG/fGfeK/F7i8vdZRTlCHylsOPuIaKtSt0pJJgAAnzNGkG4EGJXjXws49Tt19OpQeoiXAJJGiylEJgjUCkKm0pSQZgQica0jWa5ezmzaSFNWfaSoyUggKAJsCmLKCTIUJnSMPGKafEw75fTu5c/8AoqtcSoQF0z5nSQY5ASPTM9SAdvfjn3DiKgGRodTZLgspJGwPUi+2L7Lsm/SeVIoS4VOtjzsvqVJKApCYSEkgHS43PlqReBoUNQAIXKHPFQoVAKHWD5T4KwdJTyhYAtomQSm1gQLKJ6KU1JZJGMrU53VUJArElxvZLze/+7a8d4O9zfDrlXFIWkKCg6g9Qb/9/Y3/AAxTZzmyKZGp1C1IJg6UhQHbVJFif5fDCYHG1LK8sTVIdP2EtakKje2owBc7Eewx52MwFJ6ppep30MZKOktUPPEGbKqqmlokq0pecBWmU8yE/ZVJEhZtA30nfGkVi2KYNtlKFOuBQAIuQB9YrYykAjeAZAmSJxBp6sTX01Y/RvpFOAVlDZUNyZHQXUBBNtsOmYca09Zm1AWHEqb+jvSQSIUskaFAwRHlgibnUDG2PLlSyx7q2J89f+Duaq1ddl0WlTkmt0lIShFtgBJ62HX3OFXifNm6dp8tHUWyEfBZA9otMxfth5zF/wAtla5jSkme3c/IYw2sdUMrQTq1PPKUsmTqgGDJ22HaYPY4nhIuo7y8kd2In2asuD6+44+H/nNuVdPWNlt99tL6VOWUoNlQjTO4lREAEQqdhHrOMwqnn2qGiUA5ClqKtMJTHWQbnfafSBvj5xn4hUilMPULilVLSpQoNqCSlVltq1aSQYBsk+xBJwZC/XrqXXqBlpIebaU554UNBGsBIuFKBINwDMJJjHrSppzTZGljJQw0qUXrdO++2+3n+S14f4NqWqsVDzVNzApeCVakqBuFBKkcqwQDveN7mX8ybmThSdyqrSlSq7My2gkkBlKGYHSFqSVwCdryIk46nNqVpeptL1Q4AQFlSlwCJADjq7oM/Y1xckTEvdRWrONuVSV7a9cBnxDrGn1hQbcQ0IsvRrIsdRIKkpEGCDcWMjCfmvHDyZlynpUwvc+auwsQJSnUD0hXSx2KbmPGzCifNdqau4stWhvYglKAEpgz6Sn/AKr2ifh1NcLeLTrmOefDKxr+m1btSf2XnFWkxJAbYCAmYHqGmQm4m9FnjVLUtlFLlhavZ5cMFBjeBJIBjeQfYwQnuccPJGmnbaYHTQkEjqRJtBPti24Z4a/SSddRXKgCFISCtYvyghSkgAm843vvy+5O8PX7FnTcSJYbirfaWu4hoFRMbpUANM7DoN+xOKj/ABGFLjLWaht3UAlTClI5lSByIkFRJjaSLTjXuG/C/h9siP8AUL1W+kOHttohCVJ63Sbze1tFoMtZYSEstobTAEISEiB6RboBjIUIxdwqYiUlla/n3KrgJ2pVltMazWH9H1nmJ0qkEgagQDMAb774v8GDFzmPK0AgggEHcHGMGjOR5yWDIoK2VI1ABCHD9nYJH3In0qRMwMbThd494STmdC5TkDXGppSvsuAHSZGwuUneyjY4aMsrugEfgV1WU5krLnTNK/qco1KiEL+22CSTMKjeZAMc5JkeLnCK0qGa0qZW2nTUIAEOMi6lG0lSQBvNgD9m9NStLzfL1MOEtZhRLCdZVdLyPSvUkkkKAPNfmSVCYGNM4M4g/SFEh1xIDl0PIgjS4nlcSQbi42M2PXDzWV5omGIUVa0UpZWrUy8k+SpR3SQAppRmdaZge1plOK3LMwXk9V5Tilqo3biRMHuP3kn1RuLxthj484Q/RtUpASU0NUoKbWhNqd+bAGSUi0jYXgRpVivyyq88KpqxCC82RqSQCFDo4BEdem3tMYepThiIZZddbgTcXc09fE2Tn/1VInsUuoBHuCDjN+N6ChWpNRR1VJ57ZkFLqEhYEmFgH1dAdoMExEdRw/S/sGv4B/yxKTRNtpgIQlI/dAA/K2OaPwzK7qVut4/aldQeI7boW04vyztzkEWP2VgwduvtE4oMsXTtPOUVUnUyXApoEqCSDNtQVIGwBG5mThmrU0im1B3ydHWSn4dLg+4woV2QZbdQrNKRskELj2F5Ik7QfnjP6eqd8j64nQ8XKVsyNIpqyio0S3TNMkASTpHoG8kaiRvMz1OKTNvFBu6S+o7ghgEbmQQuQZAGmUrvJt2RzS5YAS5VPOwLJCCDPsVCP5Yn0vEeWMAlmnXq6akg729SlqIEYxYdvxz5GPERXhjz1OznF1S8SunpFKMhWtQUsgqFzYCJjcHpiGGczqlKDvntpjYJCUm+11IB36km2Jx8RwoaW6dRVskap/IJnbtgRxfXOHQ1RkrVZMJWb/CL2xVUKEd/X1JSrVJbzpQ8GU6SPMaqXCTcqU2lN+pCXdVvYn4dMSs54ZStstMUzCbABwqIVaINkzO8yTOPFM7nritIoyD3W2UD8VrCfzxLTkefuqCdDTAvKtTZHsDBcV+A63wdnQTu239RO9wImScJhLZaqmWF9lp9W+xMA/MGemKTNOGqjL1GopXFaU7kepIO4UNlI2n8xhlrOBc8UJ+ktykEgIcKCfazaQTaBJgT0vhWoM3rqatSxUqcJ1htbbpJHMQJFyPcEWI7g4s505d2xlmh24N4pNc2vWnStsjVHpOqdJF5HpMj297bjkdY2thsIWlRCEggEGCEiRj848NUgpM2cYR6FtkiSeUQFj4xEfA40FtwpIUkkEbEWIxzSWV2LJZ4mvYMZ5QcY1DVlEOjsrf8Rf8AGfli8a4+YjmQtJ7CD+cjBcRwaGfBgwY0QzXxAyxdBWIzdqS2QlqsRE/VzZ7qZSdIhImw7mbDLFfQ64LQfqKwgOAelLwH1bggQA4mUKJ3UGr9MOddRIfaW06nUhaSlQ7hQgi1xY9MZVwiQyp/JqklS6YktEyNbOoKbUCIIWkkG0EEApJ0yLU+8sj+hjNL4gyBiup101QnU2sX6EHcKB6KBuDj81ce8KZnl3lLfSkIaV5TdQ2pIU5YlMgK1iEJO4te5m/6Zy6rJZCnSkEA6jMC26r7SLx0mJMTjCPEni9vOqtNI1UtM0bBkuuEDW5ChqSJ1KSByiIFyTYpiesdDdpTUvh/nFQylaqkBLiQrQt5cwbgKASRMQYm3xxMT4LPlI11iZIEjSoieo9QkT1gY60tKnUfN4hWRH2HlTPvLm0TiUvMctZhLucVrijfU2+4REwByJUAbd5wjbZVJH1rwLagTUOkwJhsRPWL7TixV4L5eN/pA+Lif/zxFTU5CHPMKXFKkk601SwSd5C5CvmDi1b4noqYTTUr5C7nyaYp29M69E7mInrt1LSZvdOzfhllaSFCmEgzdxwi3cFZBHsRGLJvhOhSQpNKwCDIIaTYjY7Ygs8bJUJFNVD2UlpJ/Avg46OcW8soYXqmNLi0ItG4KC4N7Rb/AJsqc3uZuaBeIpkJMpQkEdQkA/yx1Kj3OF2n4rUSdbATa0O6pPb9WmLdb/1x2/xOn9mf4v8ApjewqcA7SPEuox9xQK4mVNmxHSSZxDe4pcdEMKbSoXJA8y3w1CLxfDfL1OBnaRGvGO8VqFdnYDIAFPpStcblsyZjrPIJ+6MXeZiscErzB5tMzyJS1HtKYMexJxSB9ugaDFLNQ+4SQBzEn7yo2AA26wfc4aNFxd57BJzzaIlZE2l7NKl5MENIS3M/aNjEWIhKhf8ADs34peC+HnadnQuXHnVa1AXMkARP2j3Pcn4407I+CwmF1Ak/c6DtJG59tr9cQk80myitGOpSZHww5UkKMobvzHc/Adfjtvh6ocnZZRoQgRve5J7knE0DBgSJSk2GDBgxooYyPxny9VE9TZzTD6xtXlOiLKSQdJURB7ovM6k/dvrmK3iLI0VtK9TOel1BTPYnZW+4MH5YNgCW/mdFmFIEqqEhl5IUpHnJQSDB0rhUgg2IBixBnCnU8C5KwPMD1OkTH1jgWL9I1mT7xjnUf+HYoXyurdT3GlM+19j8Jx2R4DoBB8pwx0LyYPsYgxi/b/4m5PMrSxlbZCm3qEkGxSUgj3ukR8jiE7xdQJJBcSYMSEKIt2ITBHuMNrXg2hKgoUiJHdzUPwUsg/MYtaPwriFhimbUDblAI95Sg/zwfMPcgyLiZ05x7SyAguOk9EIM/wDyKZ+U7Y6McVpcVpRTVSj28ofP7eNQHAD4uCyPmf7MejwLU/fa/iV/ZjPmJm5I8TMGc4q1mBQOj3UsJH4qSBjsHcwUoBNM22mLlx4Kv/sk/ljUv8vlfth/7Z/uwf5fK/bD+A/3YXt6nE3LAzVulrlSFfRm7WUNa7z2OkbT1x0ZyuqnnqG4/dZvPzWbY0b/AC+V+2H8B/uxV1fCNU39gLFroM/kYP5YV1anEZRgJNVwoH5D77y0zISmGwPkAdXTfb54qF+FzGolDzqR2sY+dpw7ONlJhQKT2Ij+ePI3jqdsTcm9Wx8kRWp/DmkTGsuuRvqXAPxAAI+Rw0cLcCt6j9FZS2D6nDJgHcSoknb0g9PnhpyDg5TkOPylNiE9Vdb/AHR+fw6ulPTpbSEIASkCABg2iOSWwg5PkDVMOQSoiCs7n+gHw7DFlgwYYle4YMGDAAYMGDAAYMGDAAYMGDAAYMGDAAYMGDAAYMGDAAY+HBgwAL/G3/lj8U/zxVcCbu/Fv/7Y+4MLvKrwDrgwYMMSDBgwYADBgwYAP//Z"/>
          <p:cNvSpPr>
            <a:spLocks noChangeAspect="1" noChangeArrowheads="1"/>
          </p:cNvSpPr>
          <p:nvPr/>
        </p:nvSpPr>
        <p:spPr bwMode="auto">
          <a:xfrm>
            <a:off x="0" y="-585788"/>
            <a:ext cx="1638300" cy="1228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30724" name="AutoShape 4" descr="data:image/jpeg;base64,/9j/4AAQSkZJRgABAQAAAQABAAD/2wCEAAkGBhEQEBQSERQWFBUWGBoaGRgXGCAdHxwdGx4fGxkbHyIgHScfGhkjGhwfHzAiJScpLC0tGR8xNTAqNSYrLCkBCQoKDgwOGg8PGi4lHyQsLS0sLy0vNCwsLywqLCwsLCwsLyw0LCosLiwsLSksLCwsLCwsLCwsLCwsLCwsLCwsLP/AABEIAIEArAMBIgACEQEDEQH/xAAcAAACAwEBAQEAAAAAAAAAAAAABgQFBwMCAQj/xABEEAABAwIEBAQCBggEBAcAAAABAgMRBCEABRIxBiJBUQcTMmFxgRQjQlKRoRUzU2KSscHSFhckgnLR4fEINESTosLT/8QAGQEAAwEBAQAAAAAAAAAAAAAAAAIDAQQF/8QAMxEAAgECAwUGBQMFAAAAAAAAAAECAxEEEiExQVGR8BMiMmFxsQUUgaHRQ1LBFUJisuH/2gAMAwEAAhEDEQA/ANxwYw+r8S3xUVLNVWu0v1i/JApg2Q0CS2SpbRVKkxHLt7m3Z8vuJS8H3qoJBlaatagYknlZKAY2sCTYYSU0jppYaVTY1zNfzDNmKdIU+62ykmAXFpQCd4BUQCYBt7YXqrxSypCigVKXViwQyFOFR7J0AhXyPfGQoo2EFSUMMoMwoeWkkEdDrkix2+GJS6lZGkqMW5ZsIsABsAOwGJut5HXH4c3tkaLU+LjCZ0UtW4ALnQlsg9tLi0qNoMgRf44pq3xbrFAhmkZbm6VuvlcDoFIbQCFkWgKIB6nCdgwrqsvH4fTW1starj3OHQr/AFDLEiNLTOoC24UtWrVM+wgfKsqa6sdKS7XVagmYAd0b9/LCSduuPmOL9W2iNa0pnbUoCfxOFzyZZYWjHdzIZ4dpiSVN61KJJUtSlKJNySZuZxZUS3GNIYefZCPSlDy9In90qKI+XXFQ7xXSpH6zV/wpJ/oMd01dUufJon1Qb6x5Yi9xqudu2McmtW7GSlhlo7e/sNNJxxmTQAFT5gB2ebSqRMwSnQo9pnF7SeLD6QfNp212sUOFEmBbSpKgLzfX2t1wmUvCObP7BlkaugUs6et/QT7SLjpi7o/Ch0yqqq1kSCQmG0x25ZIj/iGE+YS39exxzlht0f4HFrxYogJeDjIgXWARPaUqIn+fTFnlHiDltW6GWKptbhEhEwT7CbKPsCTv2wlo4FyWkhx8tKIJ53Vzc7SVEj8Tj7VvZALBhtakQtJZZIMgSkpcTpBN7QreD0kNHFX3HJKmpPuJ+5quDGSucXMJTFOipRqIKj9IWDaYHMXO5kW6bxasz7xJrQyEJcbaGnTrUY27mStSiJ9N7Yuqye4dYOpa70RtuDH5vyTj7Mm1TT5imoUL+S6glJuCoAqOofKDBO3TYvD7xBazRopUA1VNCHmT06a0zcoJ+MSAehNU0znnTlDV7OuA3YMGDGkwwYMGACvzjh+mrE6Kllt4CY1pBiYmDumYG0bDGJ+KXhq3lDKa7LVvNc4Q4nXIAN0qBnVGtIBSdQJUNovrWfeIOXUOoP1LQWkwW0qClzExoTKhbuALi98Zd4m+ISs0oSxSUdQWluNw8tOnUdQ0BtNy4VKBTba3fAar7heyXMc1qKVL7lO3XM8ybwHQEyV6SmFCYA2JMARji3n9IV6HFVFC4CAUPJ81sbk76XE2gbjpY42fhHgAUdAyxqhxKZX1GtV1R7TafaYE495pwl5qYdabeSAQJSFQCOaJEifa9hibijqhiJrfz6uZIy3UFGtCW6pEXXSuaumoyhUKBA6XVMWvivqM2QpRQHzTrFil1sCCL3Cx26ahhyzXwopSoqYLtG7e7ZMCY3STMRNgpPqvOKnNOGM4SmFGmzFA1Qh5A1QSIudKgesJXHL1thOzR1LFytZ9crP3E3MsjrzdL5cAmOYpP4bSfice8jcoae1fRLSY0+ZzKSTvsTAUY3BIubDHapbpW3NLiKvK3Jm0uNeqNUHSSNxIOnltOPan6xppTyHaesZQElSm1QpINpUnlWmSI5knaY3ws4OSs/wSkqc3fX/b3sxjoeNqFopNJSOLHoJbZCIiIBUCCehueknEkcdVxBDNK0zzCFuqBMDYkJTM/BW/fCC9x8sjlaAPdSiR+AA/niGOJa6oVoamVGyWkSfgLFRxGOEjttzZl6Edsm/RW9zRXuIs0dMuVQQIgpab29wpZJB6zBjpiorc0bSR9Iq3FqST6njMneQiD+IxV0Xhzm1Xd6W0q0kl5fcTOkSZHUQCJwz5R4JMpg1Ly3FWOlsBKbEyJIKlAiNgki/yqqEUb20F4IcxXVxRRNGW0FSpPMlABvudR5jPuZvibQ1eYVcfRqNWk3C3JCCmYmeUb9idj2w7rTkuVCCGG1CDB+sdkSpJjmUD2NhtfbHun41drATl9KtwdHXz5TcwfiVkKEED8RIxXIgeJqbL29EUVHwBmTv6+qbY3hLSNZ3sCZSNMfvE2GLyh8L8vQdTiF1ChPM8sqnpBAgW6WxbUuV1CwfpdRqJPoYHloA2if1qwRPqV12sDixCW2kE8qEJEkmwEC5JPsLknpc421thJycvE7+pk3jFlrdM7SvMJDSiFiG0pSOQpUFQkDm+sIJ7AYZvBwlWbuOGPrKFCoHTnbBH4jCPx9xH+lqltqlQVNs6glcHmKikKUfuo5RE377gB38Fla82f0BRbYpQzrgxIcRAJ21GFQLTpPY43ehf05cLqxuODBgw5zBgwYMAGScR+HNe1W1FfTeVVF4glopCVIII0qQVlSSoJETKZKiYFsRMk8QUB4IebLTyIlDqCFJO/pUNQt1BJidpxs2KvPOGKStQUVTCHQREqHMB7K9Sd+hGElC+p00sQ6aytXRXZdxq24BImTBUi4HuQTKQPn0xeUGZNPp1NLCh+BBsSFA3SoSJBAIm4x+a6vMFtZi6zlZW/TIVAUtcgXkw5A5AQQJ1SB9rfF3Q8dLQ8lFSiFg8uvkXuCNC08ixqTJEiYA5iMJncXZl+xpVVmhp67OurG+VIRbWnVJgcpVv8AYHuYGKx3JaeoRLahpWndCpSQoex2KT0I3nCRkvH6wEttvJWok/VVZKXIIEBKxJUkQTOlyZjUmMXX+IaNa4qWnKNZCiXQdKATpBKnWzCVEBI1LjaAcUUkznlRqU9x4zjgys0q+jvpWDP1VQgLbM9Ds4L3A1kCANMbZhxVw5TNGcwy16kkn66lVrR3vyhIUVKj09oNsbK05WpCV0zrNcyRP1hCFmdJBS40nylDSTA8tP2eY748K46YaVorW3KMyE6n0/VKJkwl5MtGyZupJuLTIG2I5uJgHC+XZb+lkNJ/1TDyPq9YIKFkTCxCQSIIta4PTGsOPikT5dNRuKAizIbQk2jcrEkAAXE23wqeJ1PS0+Z5a5lTbJqHdSyEAltYUUhpZ0HTBlwyk7CTaMM2Wrrkp8ytcpW0gSoNoXYCSqVqd0pgAGYPXaMYykGJdZ4mVztV9Dp6ZDL2pSIeJUqfsxEJB631JNum9s7wdmTyQurrHFmQQ0xDaRHUkR03AG53xRcfZtQv1lG7TOByoQ82lRRdGgKChJjSpQUbFJNpB2EN+V1sPBTrioudyZPv7Y56s8rS4nr/D8Kq0ZTavl+/lZCNxRwcKZoKp2w26zzdCSmLzJIJAv12wzZB4nUv0FpyqcQh2CkttiSdEAEISIQCCCAYFjFhA78d1yaRK3irWrfSRaTZCbKmO+1tt8ZfkubhttLVKyXXjcqI6nfa+kC24G5wUpSs7m4+nRzwcWleOqS5WXPkaFXeIFW8Smkpw0m/1tRMxtIbFwZgiZFrjChmFV9Ic0VFQ/WukwGGpibmAlNrGdrjaLY9p4RzGs/WuBKSUyhMkCekC0j3N+/XF3lvhC0BLpUox9pUCZ3ATcW/eOEniacfFLkcqot+GP1l+Do/wDm60BmmojTpVMrU42AB/tWTfvBP8ATY+AuD0ZXRIp0wpXqcWJ5lnc3JgQAkeyRjPqfhNxhBTS11WxygAJcKkgJ25VEmwMQFJG3bFinPs9p/S5S1idQJ8xstL02kAoUEDrBIUb9dsZTxlB6J29SVahXk7yV/Q1LBjN2vGFTZCaqgfQdUEskOgdQY5V/ikYY+HPEWgr3PKYdIdgktOIUhQ0mFC4gkdgTbHZGSlsZxShKO1DLgwYMMKQOIK9bFJUPNgFbbTi0ggkEpQVAEAgkSOhGMto+PcxraVD6aphlJ609MVqCwLtL85wpTY6pAvywYnGw4xrjLJTktYqrQlSsvqzpqG0CAwuRDiQmwvJFvvJ+0nDwy37wEDIc/aZon3n1B1aaioKzpTqJLhJJSJCZJBja4xat5dT19Oham0jWlKimxgqEwR3v7H5YQOMOEakOuKpSFNPpQsgKA1i5SsTaCL7j1EfG84W4gACUAqDraEBxtwFKrAAyDve873E748jGYOVNucd7uethcQppQfA8ZpwE80n/TqlAH6tyXEbDaeZB9wT8hvWscSVdGQkqWyJI0vgusydtLgIWjvEx3iMafS1yHACk37dRjnV5W06DqSL7nv8eh+eOSnjZR0mrnW6P7WJdJxZStrS4tLlAuyg9TqlpR99CShfKkCFtmZ+eHSi4urQ1zpp8zZIEqQUtrIm8iVMrk7QUCEHcnCXm3ABaCl0zhaSRzJACkHe6kKkC/UbduuFuuyx+jJcUHKRRn6+nJLZ7a0jmRufz36elSxEJ+FnHVpx/vX8ffZzS9S8c4Xr3cxXXUzLFBJOhuELIGxOmFI1kEmRF+2PGc5KyyNWYVqXnInS6tSjsUiECexEwet8KCuKs1rvqkuuK7hsJQIt6ikJETG56++LLLvD3m1VLmrqUo6m8yo/0vc3GKzmo+J8idLL+lC/mz3ldemur6NmnBSlDwcVywOSFTA2AAUJ2uMabktGHHysDkSdQHxPIP6/LCRwdQNIqa9xDekshplAEcoc1BSjckqIREzcLM72e8kqChl1RUEpG1hdZFvcnYR7+2IVGm0vqe1gY1OxqVL6yduWhn/Ek11ainUZQgea6djJskbWta33ukYY8k4fSE6WkhtAiTG8d+qj8e/vhFoeKWaVyq8wLU4p5WwF0pMJBJNov0xM/wAX19QCmlpHFpTE8q1wDMAhIAEmevQ4nOlVl3Y7DhqYmm6kpy235JaJGpIfZZARqAjpuZ94vOINbxUy0JJAHdagkX+JxnzPC2fVIhZ8pJTPMpCJ1RykI5pg7KAi+xtiTSeCj6yFVNSkSL6QVqHYSSARt1xOPw5bZsjLG/tiW2Y+KLCDAcBvs2nX+Z5SPhhdX4jPVCw3TsOOrUISmSok3MBKRzDr+OGig8GaFuFPOOu6TJkhCSOgIAKh/HioySqost4g/wBO2hxpLelIDmqFlPNCiojXMiDPUAAwR1RwtGGtjnlia0tESsp4G4grwFKCaJsx6xpV12TzOC4uFadx0w8cF+DRo6hurqax155sykJ5UAmQoHVKlAgjbTt16MlN4k5eSEuOlgkn9ckoTaft/q7gSBqn2m2GVt5KhKSCO4M46oRgl3TknKbdptnvBgwYcmVeb8S09Kttt1S9boWUJQ044VBEFZhtCjYKG/fGfeK/F7i8vdZRTlCHylsOPuIaKtSt0pJJgAAnzNGkG4EGJXjXws49Tt19OpQeoiXAJJGiylEJgjUCkKm0pSQZgQica0jWa5ezmzaSFNWfaSoyUggKAJsCmLKCTIUJnSMPGKafEw75fTu5c/8AoqtcSoQF0z5nSQY5ASPTM9SAdvfjn3DiKgGRodTZLgspJGwPUi+2L7Lsm/SeVIoS4VOtjzsvqVJKApCYSEkgHS43PlqReBoUNQAIXKHPFQoVAKHWD5T4KwdJTyhYAtomQSm1gQLKJ6KU1JZJGMrU53VUJArElxvZLze/+7a8d4O9zfDrlXFIWkKCg6g9Qb/9/Y3/AAxTZzmyKZGp1C1IJg6UhQHbVJFif5fDCYHG1LK8sTVIdP2EtakKje2owBc7Eewx52MwFJ6ppep30MZKOktUPPEGbKqqmlokq0pecBWmU8yE/ZVJEhZtA30nfGkVi2KYNtlKFOuBQAIuQB9YrYykAjeAZAmSJxBp6sTX01Y/RvpFOAVlDZUNyZHQXUBBNtsOmYca09Zm1AWHEqb+jvSQSIUskaFAwRHlgibnUDG2PLlSyx7q2J89f+Duaq1ddl0WlTkmt0lIShFtgBJ62HX3OFXifNm6dp8tHUWyEfBZA9otMxfth5zF/wAtla5jSkme3c/IYw2sdUMrQTq1PPKUsmTqgGDJ22HaYPY4nhIuo7y8kd2In2asuD6+44+H/nNuVdPWNlt99tL6VOWUoNlQjTO4lREAEQqdhHrOMwqnn2qGiUA5ClqKtMJTHWQbnfafSBvj5xn4hUilMPULilVLSpQoNqCSlVltq1aSQYBsk+xBJwZC/XrqXXqBlpIebaU554UNBGsBIuFKBINwDMJJjHrSppzTZGljJQw0qUXrdO++2+3n+S14f4NqWqsVDzVNzApeCVakqBuFBKkcqwQDveN7mX8ybmThSdyqrSlSq7My2gkkBlKGYHSFqSVwCdryIk46nNqVpeptL1Q4AQFlSlwCJADjq7oM/Y1xckTEvdRWrONuVSV7a9cBnxDrGn1hQbcQ0IsvRrIsdRIKkpEGCDcWMjCfmvHDyZlynpUwvc+auwsQJSnUD0hXSx2KbmPGzCifNdqau4stWhvYglKAEpgz6Sn/AKr2ifh1NcLeLTrmOefDKxr+m1btSf2XnFWkxJAbYCAmYHqGmQm4m9FnjVLUtlFLlhavZ5cMFBjeBJIBjeQfYwQnuccPJGmnbaYHTQkEjqRJtBPti24Z4a/SSddRXKgCFISCtYvyghSkgAm843vvy+5O8PX7FnTcSJYbirfaWu4hoFRMbpUANM7DoN+xOKj/ABGFLjLWaht3UAlTClI5lSByIkFRJjaSLTjXuG/C/h9siP8AUL1W+kOHttohCVJ63Sbze1tFoMtZYSEstobTAEISEiB6RboBjIUIxdwqYiUlla/n3KrgJ2pVltMazWH9H1nmJ0qkEgagQDMAb774v8GDFzmPK0AgggEHcHGMGjOR5yWDIoK2VI1ABCHD9nYJH3In0qRMwMbThd494STmdC5TkDXGppSvsuAHSZGwuUneyjY4aMsrugEfgV1WU5krLnTNK/qco1KiEL+22CSTMKjeZAMc5JkeLnCK0qGa0qZW2nTUIAEOMi6lG0lSQBvNgD9m9NStLzfL1MOEtZhRLCdZVdLyPSvUkkkKAPNfmSVCYGNM4M4g/SFEh1xIDl0PIgjS4nlcSQbi42M2PXDzWV5omGIUVa0UpZWrUy8k+SpR3SQAppRmdaZge1plOK3LMwXk9V5Tilqo3biRMHuP3kn1RuLxthj484Q/RtUpASU0NUoKbWhNqd+bAGSUi0jYXgRpVivyyq88KpqxCC82RqSQCFDo4BEdem3tMYepThiIZZddbgTcXc09fE2Tn/1VInsUuoBHuCDjN+N6ChWpNRR1VJ57ZkFLqEhYEmFgH1dAdoMExEdRw/S/sGv4B/yxKTRNtpgIQlI/dAA/K2OaPwzK7qVut4/aldQeI7boW04vyztzkEWP2VgwduvtE4oMsXTtPOUVUnUyXApoEqCSDNtQVIGwBG5mThmrU0im1B3ydHWSn4dLg+4woV2QZbdQrNKRskELj2F5Ik7QfnjP6eqd8j64nQ8XKVsyNIpqyio0S3TNMkASTpHoG8kaiRvMz1OKTNvFBu6S+o7ghgEbmQQuQZAGmUrvJt2RzS5YAS5VPOwLJCCDPsVCP5Yn0vEeWMAlmnXq6akg729SlqIEYxYdvxz5GPERXhjz1OznF1S8SunpFKMhWtQUsgqFzYCJjcHpiGGczqlKDvntpjYJCUm+11IB36km2Jx8RwoaW6dRVskap/IJnbtgRxfXOHQ1RkrVZMJWb/CL2xVUKEd/X1JSrVJbzpQ8GU6SPMaqXCTcqU2lN+pCXdVvYn4dMSs54ZStstMUzCbABwqIVaINkzO8yTOPFM7nritIoyD3W2UD8VrCfzxLTkefuqCdDTAvKtTZHsDBcV+A63wdnQTu239RO9wImScJhLZaqmWF9lp9W+xMA/MGemKTNOGqjL1GopXFaU7kepIO4UNlI2n8xhlrOBc8UJ+ktykEgIcKCfazaQTaBJgT0vhWoM3rqatSxUqcJ1htbbpJHMQJFyPcEWI7g4s505d2xlmh24N4pNc2vWnStsjVHpOqdJF5HpMj297bjkdY2thsIWlRCEggEGCEiRj848NUgpM2cYR6FtkiSeUQFj4xEfA40FtwpIUkkEbEWIxzSWV2LJZ4mvYMZ5QcY1DVlEOjsrf8Rf8AGfli8a4+YjmQtJ7CD+cjBcRwaGfBgwY0QzXxAyxdBWIzdqS2QlqsRE/VzZ7qZSdIhImw7mbDLFfQ64LQfqKwgOAelLwH1bggQA4mUKJ3UGr9MOddRIfaW06nUhaSlQ7hQgi1xY9MZVwiQyp/JqklS6YktEyNbOoKbUCIIWkkG0EEApJ0yLU+8sj+hjNL4gyBiup101QnU2sX6EHcKB6KBuDj81ce8KZnl3lLfSkIaV5TdQ2pIU5YlMgK1iEJO4te5m/6Zy6rJZCnSkEA6jMC26r7SLx0mJMTjCPEni9vOqtNI1UtM0bBkuuEDW5ChqSJ1KSByiIFyTYpiesdDdpTUvh/nFQylaqkBLiQrQt5cwbgKASRMQYm3xxMT4LPlI11iZIEjSoieo9QkT1gY60tKnUfN4hWRH2HlTPvLm0TiUvMctZhLucVrijfU2+4REwByJUAbd5wjbZVJH1rwLagTUOkwJhsRPWL7TixV4L5eN/pA+Lif/zxFTU5CHPMKXFKkk601SwSd5C5CvmDi1b4noqYTTUr5C7nyaYp29M69E7mInrt1LSZvdOzfhllaSFCmEgzdxwi3cFZBHsRGLJvhOhSQpNKwCDIIaTYjY7Ygs8bJUJFNVD2UlpJ/Avg46OcW8soYXqmNLi0ItG4KC4N7Rb/AJsqc3uZuaBeIpkJMpQkEdQkA/yx1Kj3OF2n4rUSdbATa0O6pPb9WmLdb/1x2/xOn9mf4v8ApjewqcA7SPEuox9xQK4mVNmxHSSZxDe4pcdEMKbSoXJA8y3w1CLxfDfL1OBnaRGvGO8VqFdnYDIAFPpStcblsyZjrPIJ+6MXeZiscErzB5tMzyJS1HtKYMexJxSB9ugaDFLNQ+4SQBzEn7yo2AA26wfc4aNFxd57BJzzaIlZE2l7NKl5MENIS3M/aNjEWIhKhf8ADs34peC+HnadnQuXHnVa1AXMkARP2j3Pcn4407I+CwmF1Ak/c6DtJG59tr9cQk80myitGOpSZHww5UkKMobvzHc/Adfjtvh6ocnZZRoQgRve5J7knE0DBgSJSk2GDBgxooYyPxny9VE9TZzTD6xtXlOiLKSQdJURB7ovM6k/dvrmK3iLI0VtK9TOel1BTPYnZW+4MH5YNgCW/mdFmFIEqqEhl5IUpHnJQSDB0rhUgg2IBixBnCnU8C5KwPMD1OkTH1jgWL9I1mT7xjnUf+HYoXyurdT3GlM+19j8Jx2R4DoBB8pwx0LyYPsYgxi/b/4m5PMrSxlbZCm3qEkGxSUgj3ukR8jiE7xdQJJBcSYMSEKIt2ITBHuMNrXg2hKgoUiJHdzUPwUsg/MYtaPwriFhimbUDblAI95Sg/zwfMPcgyLiZ05x7SyAguOk9EIM/wDyKZ+U7Y6McVpcVpRTVSj28ofP7eNQHAD4uCyPmf7MejwLU/fa/iV/ZjPmJm5I8TMGc4q1mBQOj3UsJH4qSBjsHcwUoBNM22mLlx4Kv/sk/ljUv8vlfth/7Z/uwf5fK/bD+A/3YXt6nE3LAzVulrlSFfRm7WUNa7z2OkbT1x0ZyuqnnqG4/dZvPzWbY0b/AC+V+2H8B/uxV1fCNU39gLFroM/kYP5YV1anEZRgJNVwoH5D77y0zISmGwPkAdXTfb54qF+FzGolDzqR2sY+dpw7ONlJhQKT2Ij+ePI3jqdsTcm9Wx8kRWp/DmkTGsuuRvqXAPxAAI+Rw0cLcCt6j9FZS2D6nDJgHcSoknb0g9PnhpyDg5TkOPylNiE9Vdb/AHR+fw6ulPTpbSEIASkCABg2iOSWwg5PkDVMOQSoiCs7n+gHw7DFlgwYYle4YMGDAAYMGDAAYMGDAAYMGDAAYMGDAAYMGDAAYMGDAAY+HBgwAL/G3/lj8U/zxVcCbu/Fv/7Y+4MLvKrwDrgwYMMSDBgwYADBgwYAP//Z"/>
          <p:cNvSpPr>
            <a:spLocks noChangeAspect="1" noChangeArrowheads="1"/>
          </p:cNvSpPr>
          <p:nvPr/>
        </p:nvSpPr>
        <p:spPr bwMode="auto">
          <a:xfrm>
            <a:off x="0" y="-585788"/>
            <a:ext cx="1638300" cy="12287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30726" name="Picture 6" descr="http://t0.gstatic.com/images?q=tbn:ANd9GcRZd3rpeTlC6OaTxcO8JO2RK8nAX5jJkNAD89xzHYbIDakPFTcCTQ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6578" y="4214818"/>
            <a:ext cx="2114550" cy="2162176"/>
          </a:xfrm>
          <a:prstGeom prst="rect">
            <a:avLst/>
          </a:prstGeom>
          <a:noFill/>
        </p:spPr>
      </p:pic>
      <p:pic>
        <p:nvPicPr>
          <p:cNvPr id="30728" name="Picture 8" descr="http://t3.gstatic.com/images?q=tbn:ANd9GcSqT69AgScwmx6HPlh4JfANIo95ZupFvDMKuD-LV7RnpSzvcJa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5500702"/>
            <a:ext cx="1679522" cy="928694"/>
          </a:xfrm>
          <a:prstGeom prst="rect">
            <a:avLst/>
          </a:prstGeom>
          <a:noFill/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0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07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build="allAtOnce" animBg="1"/>
      <p:bldP spid="8" grpId="0" animBg="1"/>
      <p:bldP spid="9" grpId="0" build="allAtOnce"/>
      <p:bldP spid="10" grpId="0" build="allAtOnce" animBg="1"/>
      <p:bldP spid="11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strella de 4 puntas"/>
          <p:cNvSpPr/>
          <p:nvPr/>
        </p:nvSpPr>
        <p:spPr>
          <a:xfrm>
            <a:off x="1428728" y="714356"/>
            <a:ext cx="714380" cy="571504"/>
          </a:xfrm>
          <a:prstGeom prst="star4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" name="2 CuadroTexto"/>
          <p:cNvSpPr txBox="1"/>
          <p:nvPr/>
        </p:nvSpPr>
        <p:spPr>
          <a:xfrm>
            <a:off x="2500298" y="785794"/>
            <a:ext cx="2571768" cy="646331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s-ES" sz="3600" dirty="0" smtClean="0">
                <a:solidFill>
                  <a:srgbClr val="FF0000"/>
                </a:solidFill>
                <a:latin typeface="Broadway" pitchFamily="82" charset="0"/>
              </a:rPr>
              <a:t>   Lírico</a:t>
            </a:r>
            <a:endParaRPr lang="es-ES" sz="3600" dirty="0">
              <a:solidFill>
                <a:srgbClr val="FF0000"/>
              </a:solidFill>
              <a:latin typeface="Broadway" pitchFamily="82" charset="0"/>
            </a:endParaRPr>
          </a:p>
        </p:txBody>
      </p:sp>
      <p:sp>
        <p:nvSpPr>
          <p:cNvPr id="4" name="3 Estrella de 4 puntas"/>
          <p:cNvSpPr/>
          <p:nvPr/>
        </p:nvSpPr>
        <p:spPr>
          <a:xfrm>
            <a:off x="6572264" y="785794"/>
            <a:ext cx="571504" cy="500066"/>
          </a:xfrm>
          <a:prstGeom prst="star4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1214414" y="2000240"/>
            <a:ext cx="6072230" cy="286232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s-ES" dirty="0"/>
              <a:t> </a:t>
            </a:r>
            <a:r>
              <a:rPr lang="es-ES" dirty="0" smtClean="0"/>
              <a:t>Transmite de emociones, sentimientos o estados de animo.</a:t>
            </a:r>
          </a:p>
          <a:p>
            <a:pPr>
              <a:buFont typeface="Wingdings" pitchFamily="2" charset="2"/>
              <a:buChar char="§"/>
            </a:pPr>
            <a:endParaRPr lang="es-ES" dirty="0"/>
          </a:p>
          <a:p>
            <a:pPr>
              <a:buFont typeface="Wingdings" pitchFamily="2" charset="2"/>
              <a:buChar char="§"/>
            </a:pPr>
            <a:r>
              <a:rPr lang="es-ES" dirty="0"/>
              <a:t> </a:t>
            </a:r>
            <a:r>
              <a:rPr lang="es-ES" dirty="0" smtClean="0"/>
              <a:t>Se caracteriza por el empleo del ritmo y la rima,       que proporcionan musicalidad, para el lenguaje figurado.</a:t>
            </a:r>
          </a:p>
          <a:p>
            <a:pPr>
              <a:buFont typeface="Wingdings" pitchFamily="2" charset="2"/>
              <a:buChar char="§"/>
            </a:pPr>
            <a:endParaRPr lang="es-ES" dirty="0"/>
          </a:p>
          <a:p>
            <a:pPr>
              <a:buFont typeface="Wingdings" pitchFamily="2" charset="2"/>
              <a:buChar char="§"/>
            </a:pPr>
            <a:r>
              <a:rPr lang="es-ES" dirty="0" smtClean="0"/>
              <a:t>Trata de temas diversos como el amor, la belleza, el dolor.</a:t>
            </a:r>
          </a:p>
          <a:p>
            <a:r>
              <a:rPr lang="es-ES" dirty="0" smtClean="0"/>
              <a:t>        </a:t>
            </a:r>
            <a:endParaRPr lang="es-ES" dirty="0"/>
          </a:p>
        </p:txBody>
      </p:sp>
      <p:pic>
        <p:nvPicPr>
          <p:cNvPr id="17410" name="Picture 2" descr="http://t3.gstatic.com/images?q=tbn:ANd9GcRF-3kK5zZRdKwidqJq7WV2XglBqi7-HEYvPqDfoSJ7wagAO-D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43768" y="4857760"/>
            <a:ext cx="1676400" cy="1524001"/>
          </a:xfrm>
          <a:prstGeom prst="rect">
            <a:avLst/>
          </a:prstGeom>
          <a:noFill/>
        </p:spPr>
      </p:pic>
      <p:pic>
        <p:nvPicPr>
          <p:cNvPr id="17412" name="Picture 4" descr="http://t0.gstatic.com/images?q=tbn:ANd9GcT7ka4-IAA3kLfFzjaHeWfb-mFnQld7EXbC-T9mFJCArDoqCV9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85720" y="4857760"/>
            <a:ext cx="2552700" cy="1643074"/>
          </a:xfrm>
          <a:prstGeom prst="rect">
            <a:avLst/>
          </a:prstGeom>
          <a:noFill/>
        </p:spPr>
      </p:pic>
      <p:pic>
        <p:nvPicPr>
          <p:cNvPr id="17414" name="Picture 6" descr="http://t1.gstatic.com/images?q=tbn:ANd9GcR_7d8VWbP5gHZQBGp2Kq_vh2Mo-Ui3ld-pYg9j1i_10yJs3ZPN_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428992" y="4857760"/>
            <a:ext cx="2047875" cy="1643074"/>
          </a:xfrm>
          <a:prstGeom prst="rect">
            <a:avLst/>
          </a:prstGeom>
          <a:noFill/>
        </p:spPr>
      </p:pic>
      <p:pic>
        <p:nvPicPr>
          <p:cNvPr id="17416" name="Picture 8" descr="http://t3.gstatic.com/images?q=tbn:ANd9GcS5gZGmyDqMJHcajxPy-A_kDWA2SrVga8DVU3CndOCk7j9PXKcKrA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58082" y="1357298"/>
            <a:ext cx="1357290" cy="1643074"/>
          </a:xfrm>
          <a:prstGeom prst="rect">
            <a:avLst/>
          </a:prstGeom>
          <a:noFill/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4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1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74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build="allAtOnce" animBg="1"/>
      <p:bldP spid="4" grpId="0" animBg="1"/>
      <p:bldP spid="5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Pergamino horizontal"/>
          <p:cNvSpPr/>
          <p:nvPr/>
        </p:nvSpPr>
        <p:spPr>
          <a:xfrm>
            <a:off x="1214414" y="571480"/>
            <a:ext cx="5572164" cy="1500198"/>
          </a:xfrm>
          <a:prstGeom prst="horizontalScroll">
            <a:avLst/>
          </a:prstGeom>
          <a:solidFill>
            <a:srgbClr val="FF0000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rgbClr val="00B0F0"/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Broadway" pitchFamily="82" charset="0"/>
              </a:rPr>
              <a:t>Dramático</a:t>
            </a:r>
            <a:endParaRPr lang="es-ES" sz="3600" dirty="0">
              <a:solidFill>
                <a:srgbClr val="00B0F0"/>
              </a:solidFill>
              <a:latin typeface="Broadway" pitchFamily="82" charset="0"/>
            </a:endParaRPr>
          </a:p>
        </p:txBody>
      </p:sp>
      <p:sp>
        <p:nvSpPr>
          <p:cNvPr id="3" name="2 CuadroTexto"/>
          <p:cNvSpPr txBox="1"/>
          <p:nvPr/>
        </p:nvSpPr>
        <p:spPr>
          <a:xfrm>
            <a:off x="1142976" y="2643182"/>
            <a:ext cx="6286544" cy="2862322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Son obras literarias que nacen para ser representadas.</a:t>
            </a:r>
          </a:p>
          <a:p>
            <a:pPr>
              <a:buFont typeface="Wingdings" pitchFamily="2" charset="2"/>
              <a:buChar char="v"/>
            </a:pPr>
            <a:endParaRPr lang="es-ES" dirty="0"/>
          </a:p>
          <a:p>
            <a:pPr>
              <a:buFont typeface="Wingdings" pitchFamily="2" charset="2"/>
              <a:buChar char="v"/>
            </a:pPr>
            <a:r>
              <a:rPr lang="es-ES" dirty="0" smtClean="0"/>
              <a:t> Se transmiten por medio de las palabras, elementos visuales, todo ello lo configura el espectáculo teatral.</a:t>
            </a:r>
          </a:p>
          <a:p>
            <a:pPr>
              <a:buFont typeface="Wingdings" pitchFamily="2" charset="2"/>
              <a:buChar char="v"/>
            </a:pPr>
            <a:endParaRPr lang="es-ES" dirty="0"/>
          </a:p>
          <a:p>
            <a:pPr>
              <a:buFont typeface="Wingdings" pitchFamily="2" charset="2"/>
              <a:buChar char="v"/>
            </a:pPr>
            <a:r>
              <a:rPr lang="es-ES" dirty="0"/>
              <a:t> </a:t>
            </a:r>
            <a:r>
              <a:rPr lang="es-ES" dirty="0" smtClean="0"/>
              <a:t>Los textos se presentan en diálogos o monólogos, aparecen acotaciones; son anotaciones que hace el autor para la puesta en escena.</a:t>
            </a:r>
            <a:endParaRPr lang="es-ES" dirty="0"/>
          </a:p>
        </p:txBody>
      </p:sp>
      <p:sp>
        <p:nvSpPr>
          <p:cNvPr id="16386" name="AutoShape 2" descr="data:image/jpeg;base64,/9j/4AAQSkZJRgABAQAAAQABAAD/2wBDAAkGBwgHBgkIBwgKCgkLDRYPDQwMDRsUFRAWIB0iIiAdHx8kKDQsJCYxJx8fLT0tMTU3Ojo6Iys/RD84QzQ5Ojf/2wBDAQoKCg0MDRoPDxo3JR8lNzc3Nzc3Nzc3Nzc3Nzc3Nzc3Nzc3Nzc3Nzc3Nzc3Nzc3Nzc3Nzc3Nzc3Nzc3Nzc3Nzf/wAARCACZAH8DASIAAhEBAxEB/8QAGwAAAgIDAQAAAAAAAAAAAAAAAAUEBgECAwf/xAA2EAABAwIEAwYDCAMBAQAAAAABAAIDBBEFEiExQVFhBhMicYGRMqGxFBUjQsHR4fAHUvFigv/EABkBAAMBAQEAAAAAAAAAAAAAAAADBAECBf/EACQRAAICAgMAAgMAAwAAAAAAAAABAgMREgQhMRMiBUFRMnGB/9oADAMBAAIRAxEAPwD247aKvYli9QKp8NJlDIzle5zbknodrb8CrEdlTi0d/MXGzXyvde5J1cU6iCk3k2LS9J0WKVjHkSPjPXLr+ikjF5hqYIz0zWS1jALEA2C3BbuBudiAqnVD+CZTyxi3GXG4dTW46SfwtvvqMHxQuBHJwKUnNm0d4Rx6rQ6nUi/MrPgrN2eR4zGKYnLkkA43AQMcoDculLbcXNI+aR5b6ncbW2XLuQ7XKCBw5Ll8aA2Li/S0wYjRVJtBVQvPIPF/ZSrheeV9JHOC2ZoIduTr7ckgGJ4tgFQw0lbPJEx4LqSWQyB7b/D4tQeGltdehXLjtLKZZVw/mi3B9/w9jQtWEkarZTEQIQhAAhCEAYJAaSdhqqlDlkJLdiNiNfZWXEn93h9Q7NltG7XloqgR4cuX9L+ar4semzGmxrh1Ma9pfHeOFri0SaEPI0NugOl+inSYUQwmKTM635uKVUGMSUMDKd0AkijaACyzS0fRMH9oafIO6jlL3flc3KB5lEldsHxoWzfhOLZPCeTtFxMjC64cCL233UXGat0zaiapsdG2jGgAG3DX1Vao8Tla53iLXN1BIvm/TayrjFtdlNPCdkHJF1sxjwbi1uBWQ1wAcI3kHjb66KF2YxKB9UG1bWtBbaN35Q7iD1V2bYgW2KmttcHjAidMoSwyoygSZrEsIFrC9j5fNVtmHOr+02HQNYcjJBI8NOmVpBFzva9vZXTtI2mpmtnsQ6Q5XAG4OhN7bX21SrstCyq7RTVAactJCWtc4bueee+zfot3zW5FnFslVGU1/C6N5LKLIUJECEIQAIQhAEbEmd5h9QziYzv5KqhgeCXH4TYcdgrhO3NDI3m0j5KpU1ixt9iBa3EKvjPpoyTwgDOAABtyXN7CGkmxufmpYAGwGbZcHEO0trfa5VSZwm28/oXVtIamKVtiNLANBJJ4C231/VUyGnfT1ggffO19rjrxH8/Jei3Y0E3I6H3SLEKejfPG4BolD8x8BGbW9+q1Zz0evwOX8cZQkumaQQOZl4kbaXvfW3sR81LgrJ4HFsVRM0A3DWOIHLhopUMI6DSxAPC6zLEPiGhGgta11rw+mJdilLsT4jUzOke+SWR3h1LyXEX/ALw6Kz/4+pnMw2ascSftcxe3o0DKPodtFUMRhlqattLSNc6adzY2uAvlvpc8gL36r1GgpY6KkhpYW2jiYGN8gpuTPEdUN5LjClRXrJCEIUJ5oIQhAAhCEABVTLBFPLE1uUMcWgchwVsKr2MwmGu71psJdSbaXGio40sSx/TmXhFLsoceHAnZbxUdS8B8VO+x4uGX6rrhZpzUvdM9jRAAWhzuZOtvRMvvejB+N/nlsmztkniKyEVqhTJQ1mQZqZxPIEfuoFVQSkZpIJIxxuCL7qwPx+gbmDnvGXe8ZsulJjOHVhDIaphc7ZjjYnyBXPy2L2I2ClHtIr0URMet7NdYfJYqfBBYWudQSbJti8EULmGMhr3gnJfWw4gctVWsVfLKRS0wBmmIYwEE+I6Anpz6J8JqS2Nqg52YZJ7F0H23EZcUnGZsBMcLiN3fmPpt6nkr0oWE0EWGUENJCPDG3fiTxPqVMBvqNlDbPebZt095NmUIQligQhCABCEIAFCxWmdU0tmWzsOZt+f9KmrBWxbi8oxlO1LhlIN7cd1jK9uoFwdbAeybYrgssj31GHyNZK4+OOS+V3XTYpDVT1lC8trcOlDd8zC1zfPWy9GuyM10dKLb6OFRKA7IWlwde7d7evrf+hLmCLvyDHcuIzHYDbS3op8+KUIvHKDGbfnZe55bHmFrS0lRXSn7Bhsx3HeTNMLR76n0Cb0u5F1T1jhmzqpxeyonnkLYYnMAec2UGxNj/wDI3/7YOz+EvE5xKsBEpGWGNzfgbzPU/Ieq6YR2d+yubPXPZPUN1aALMYeYHE9T8k3q6plHSyTS3IYL5Wi5J5BQ2WJ/WAmy1f4wF3aKtfDC2lhJEk4OZ4JGRo3Pmb2H8Ks0z6/CJjPhj31Ebm+OjlkJaeWRxvkO+mxvw4yy+oqKiWoqBZ0huA07DkfLhbmTxXQsdlBJbmta/EJsKo6YZxG1V/XGR9guNUeLwvdSvIkiOWWF4yvjPIjf9+CZA3VFnpS98c8DzDVRn8OdhAc3/wAngQeW2nDhYcFxxtYW0lWBFWBtyAfDLbdzflodRf1U9tLh54cyjF/aA6QsArKSLBCEIAEIQgAWC0HfVZQgDTu2f6j2WwaOCyhGTcmDp+6quMV4rKwsBP2enNrX0e/ifLW3um/aCtdSUWWF4bPMckZ5E8fRU94LDlYNW8DqbW5qrjV5ewyuKfbHVKw1DHOgJfYeZHDVYDdTnGo3FlnsnVMbJJC8WdMRI1217AAg8jt8+SfVtEydhLQGy20dz8107nGeJeCra9ZdFblYMmjW249VEqY2yO8YLgCHNLXEFp4G42I59UxsRmjc05gbEclwNgQC24HP91R0whJol4Nj5a+OixJ4zl2WKo4P5B1tnfI9CbKyg3VDqIWy7sDm2Oa44KfguOOonMpK+UyRbMqHa5eQd05O9+alupx3EfKClHaJbkLDXX4rKlEAhCEACEIQALB2WVwr6htLSSzu1DGk25ngPUoSy8AVjFpDW4m9znfhwfhsHX8xPLW3t1UV8G17hxv6k8V3pmHd/wARJc6xPH+ldnMDhYg24r04rVJGu3DwKJI3B7XsFg0hzS2wLSOX8pxh3atgjbHiTX5wB+LGwkHrl39rqHUxDu3Bx2BPmktQ9rSHOfG7Twu/UdPpoidcZrsrrgrvSyT11NV1jpKZ1s3B3Erk2wlFho4/7Kk1+IWeBG/Ua3byv5/XVO+zlTLWubStvLIGGwaQDYW18hcD/q6UdYZGX/j5VQ3Q88WV1gPU7aKBW0xcM7HZRs4Bwu39wfeyayUtXBq+BwHMahRZfGC4Ns+1rDj0K5ymuiKqbizj2e7SNoXNo62R7qZxtHM65MdzYB3HLtqduOmqvDHBwuDcLyityufIC60fM2HDb+8wrB/jasxCUVtHUZ5KOmyiB792EjVl+IGh472U19OFuiu+lSrdsf0XlCEKUhBCEIAEj7TSkMp4Wn433I5gfyR7J4qvjb+8xZ4uT3MbQByvqf09k6iO0zUQq6dtFRTzjXuYS/U8gU2xOm7iKKWE3jc0AnrwPqkVWIamCammfYTMcwkO1sW2uB5a+hT7s1VtxXAooqoxunhHcVDWm9ntHnxFnDoQqLm4ST/R18f0yxTK18gJZfM5thzSyfDZXiwczMdTlNid9B6lP6ykNLLlcDlN8jrbqBW1f2Rud4N7/EB6X6lNjJSXQym2UZLVHn88D3YjLEDcscB4d+ml9h/bprglZJhGIxVzGl7WNOdjtLsNr2+Wu2nVS3UUU1e6SIZ2l1zd19eq1qYI4mvLhmaAG+D8ttLDkd/p5uwtNWe5by424g/9HpeGYpSYpTCejla9p3HFp5EcCknaJsEE4MLmtlcwucxpsQBoDy1JA/4vMXvno6k1VBUTU8x4xG2e2ljz0vvspuES4pi+JRsjdJLVSCzpXA2yc3HkL/PmVLHjuEts9E1n4rRb7dD2nwyoxXEDTwusQA5zz8LG8+vQcfdehYZQQYbRx01MwMjYPUniTzK0wnDocNpWwREudfNJI74nuO5P902U4Cynuu+R9eHl22uXS8QIQhIEghCEAB2VVx6AxYhNKScszWn2FiP7zVqS7GKF1XT3iNpozmZfZxtqD0I48N02mek8mo89lilgnzENI8RNtrW+ay2etweq+88KeJWut30LtGygcL23624jqE5q42z0zwWuEgabt2N+R5FIoaufD5nNlPeMcdWuB43tf9v4XpPFkez0KZ7rz/n9L/g+K0PaCg72A5mkZZI3aOjPI8lCxfADIwupvEGi4jJ19CqQzu6avFbhs0sEwtZzDa7d8p0sR5hWmDHsVLLtdSPaN3PicLDfcHXToFK6bKpZh4JsqdctoM5U9A6BhD2uY4663FkuxpwaACC1wAuWan6pgyWdrpaupnlllkDbse/wNIvqGbNGvmeZtpzpMEqMYkD35oqUkudI5urif9R15n53T1PVZmc1vWzMn0VWhw6oxqv+z0DMwIJfK5pyM31dbjrtv9V6f2cwKnwOk7mEue92skr93n9ApeHYfBh1JHTUrC2NgA1NybczxUxR38iVnS8OuRy5W/XyJgAA3ssoQpyQEIQgAQhCABBF0IQBCrcOjqvHYMmto8Dfz5qsYvgkzma013WI7yG5+Suh2Wp29/om13Sj4dRnKDyjzP7mqjK+8MvAXDCnFFhFfK/MIDH1kNgPLj8ldXfugbhOly5NeDJ3yn6JqPs9BE/vKoioduGkWYDztxPmnLQALLJ3QppTc3liQQhC5AEIQgD/2Q=="/>
          <p:cNvSpPr>
            <a:spLocks noChangeAspect="1" noChangeArrowheads="1"/>
          </p:cNvSpPr>
          <p:nvPr/>
        </p:nvSpPr>
        <p:spPr bwMode="auto">
          <a:xfrm>
            <a:off x="0" y="-860425"/>
            <a:ext cx="1495425" cy="1800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6388" name="AutoShape 4" descr="data:image/jpeg;base64,/9j/4AAQSkZJRgABAQAAAQABAAD/2wBDAAkGBwgHBgkIBwgKCgkLDRYPDQwMDRsUFRAWIB0iIiAdHx8kKDQsJCYxJx8fLT0tMTU3Ojo6Iys/RD84QzQ5Ojf/2wBDAQoKCg0MDRoPDxo3JR8lNzc3Nzc3Nzc3Nzc3Nzc3Nzc3Nzc3Nzc3Nzc3Nzc3Nzc3Nzc3Nzc3Nzc3Nzc3Nzc3Nzf/wAARCACZAH8DASIAAhEBAxEB/8QAGwAAAgIDAQAAAAAAAAAAAAAAAAUEBgECAwf/xAA2EAABAwIEAwYDCAMBAQAAAAABAAIDBBEFEiExQVFhBhMicYGRMqGxFBUjQsHR4fAHUvFigv/EABkBAAMBAQEAAAAAAAAAAAAAAAADBAECBf/EACQRAAICAgMAAgMAAwAAAAAAAAABAgMREgQhMRMiBUFRMnGB/9oADAMBAAIRAxEAPwD247aKvYli9QKp8NJlDIzle5zbknodrb8CrEdlTi0d/MXGzXyvde5J1cU6iCk3k2LS9J0WKVjHkSPjPXLr+ikjF5hqYIz0zWS1jALEA2C3BbuBudiAqnVD+CZTyxi3GXG4dTW46SfwtvvqMHxQuBHJwKUnNm0d4Rx6rQ6nUi/MrPgrN2eR4zGKYnLkkA43AQMcoDculLbcXNI+aR5b6ncbW2XLuQ7XKCBw5Ll8aA2Li/S0wYjRVJtBVQvPIPF/ZSrheeV9JHOC2ZoIduTr7ckgGJ4tgFQw0lbPJEx4LqSWQyB7b/D4tQeGltdehXLjtLKZZVw/mi3B9/w9jQtWEkarZTEQIQhAAhCEAYJAaSdhqqlDlkJLdiNiNfZWXEn93h9Q7NltG7XloqgR4cuX9L+ar4semzGmxrh1Ma9pfHeOFri0SaEPI0NugOl+inSYUQwmKTM635uKVUGMSUMDKd0AkijaACyzS0fRMH9oafIO6jlL3flc3KB5lEldsHxoWzfhOLZPCeTtFxMjC64cCL233UXGat0zaiapsdG2jGgAG3DX1Vao8Tla53iLXN1BIvm/TayrjFtdlNPCdkHJF1sxjwbi1uBWQ1wAcI3kHjb66KF2YxKB9UG1bWtBbaN35Q7iD1V2bYgW2KmttcHjAidMoSwyoygSZrEsIFrC9j5fNVtmHOr+02HQNYcjJBI8NOmVpBFzva9vZXTtI2mpmtnsQ6Q5XAG4OhN7bX21SrstCyq7RTVAactJCWtc4bueee+zfot3zW5FnFslVGU1/C6N5LKLIUJECEIQAIQhAEbEmd5h9QziYzv5KqhgeCXH4TYcdgrhO3NDI3m0j5KpU1ixt9iBa3EKvjPpoyTwgDOAABtyXN7CGkmxufmpYAGwGbZcHEO0trfa5VSZwm28/oXVtIamKVtiNLANBJJ4C231/VUyGnfT1ggffO19rjrxH8/Jei3Y0E3I6H3SLEKejfPG4BolD8x8BGbW9+q1Zz0evwOX8cZQkumaQQOZl4kbaXvfW3sR81LgrJ4HFsVRM0A3DWOIHLhopUMI6DSxAPC6zLEPiGhGgta11rw+mJdilLsT4jUzOke+SWR3h1LyXEX/ALw6Kz/4+pnMw2ascSftcxe3o0DKPodtFUMRhlqattLSNc6adzY2uAvlvpc8gL36r1GgpY6KkhpYW2jiYGN8gpuTPEdUN5LjClRXrJCEIUJ5oIQhAAhCEABVTLBFPLE1uUMcWgchwVsKr2MwmGu71psJdSbaXGio40sSx/TmXhFLsoceHAnZbxUdS8B8VO+x4uGX6rrhZpzUvdM9jRAAWhzuZOtvRMvvejB+N/nlsmztkniKyEVqhTJQ1mQZqZxPIEfuoFVQSkZpIJIxxuCL7qwPx+gbmDnvGXe8ZsulJjOHVhDIaphc7ZjjYnyBXPy2L2I2ClHtIr0URMet7NdYfJYqfBBYWudQSbJti8EULmGMhr3gnJfWw4gctVWsVfLKRS0wBmmIYwEE+I6Anpz6J8JqS2Nqg52YZJ7F0H23EZcUnGZsBMcLiN3fmPpt6nkr0oWE0EWGUENJCPDG3fiTxPqVMBvqNlDbPebZt095NmUIQligQhCABCEIAFCxWmdU0tmWzsOZt+f9KmrBWxbi8oxlO1LhlIN7cd1jK9uoFwdbAeybYrgssj31GHyNZK4+OOS+V3XTYpDVT1lC8trcOlDd8zC1zfPWy9GuyM10dKLb6OFRKA7IWlwde7d7evrf+hLmCLvyDHcuIzHYDbS3op8+KUIvHKDGbfnZe55bHmFrS0lRXSn7Bhsx3HeTNMLR76n0Cb0u5F1T1jhmzqpxeyonnkLYYnMAec2UGxNj/wDI3/7YOz+EvE5xKsBEpGWGNzfgbzPU/Ieq6YR2d+yubPXPZPUN1aALMYeYHE9T8k3q6plHSyTS3IYL5Wi5J5BQ2WJ/WAmy1f4wF3aKtfDC2lhJEk4OZ4JGRo3Pmb2H8Ks0z6/CJjPhj31Ebm+OjlkJaeWRxvkO+mxvw4yy+oqKiWoqBZ0huA07DkfLhbmTxXQsdlBJbmta/EJsKo6YZxG1V/XGR9guNUeLwvdSvIkiOWWF4yvjPIjf9+CZA3VFnpS98c8DzDVRn8OdhAc3/wAngQeW2nDhYcFxxtYW0lWBFWBtyAfDLbdzflodRf1U9tLh54cyjF/aA6QsArKSLBCEIAEIQgAWC0HfVZQgDTu2f6j2WwaOCyhGTcmDp+6quMV4rKwsBP2enNrX0e/ifLW3um/aCtdSUWWF4bPMckZ5E8fRU94LDlYNW8DqbW5qrjV5ewyuKfbHVKw1DHOgJfYeZHDVYDdTnGo3FlnsnVMbJJC8WdMRI1217AAg8jt8+SfVtEydhLQGy20dz8107nGeJeCra9ZdFblYMmjW249VEqY2yO8YLgCHNLXEFp4G42I59UxsRmjc05gbEclwNgQC24HP91R0whJol4Nj5a+OixJ4zl2WKo4P5B1tnfI9CbKyg3VDqIWy7sDm2Oa44KfguOOonMpK+UyRbMqHa5eQd05O9+alupx3EfKClHaJbkLDXX4rKlEAhCEACEIQALB2WVwr6htLSSzu1DGk25ngPUoSy8AVjFpDW4m9znfhwfhsHX8xPLW3t1UV8G17hxv6k8V3pmHd/wARJc6xPH+ldnMDhYg24r04rVJGu3DwKJI3B7XsFg0hzS2wLSOX8pxh3atgjbHiTX5wB+LGwkHrl39rqHUxDu3Bx2BPmktQ9rSHOfG7Twu/UdPpoidcZrsrrgrvSyT11NV1jpKZ1s3B3Erk2wlFho4/7Kk1+IWeBG/Ua3byv5/XVO+zlTLWubStvLIGGwaQDYW18hcD/q6UdYZGX/j5VQ3Q88WV1gPU7aKBW0xcM7HZRs4Bwu39wfeyayUtXBq+BwHMahRZfGC4Ns+1rDj0K5ymuiKqbizj2e7SNoXNo62R7qZxtHM65MdzYB3HLtqduOmqvDHBwuDcLyityufIC60fM2HDb+8wrB/jasxCUVtHUZ5KOmyiB792EjVl+IGh472U19OFuiu+lSrdsf0XlCEKUhBCEIAEj7TSkMp4Wn433I5gfyR7J4qvjb+8xZ4uT3MbQByvqf09k6iO0zUQq6dtFRTzjXuYS/U8gU2xOm7iKKWE3jc0AnrwPqkVWIamCammfYTMcwkO1sW2uB5a+hT7s1VtxXAooqoxunhHcVDWm9ntHnxFnDoQqLm4ST/R18f0yxTK18gJZfM5thzSyfDZXiwczMdTlNid9B6lP6ykNLLlcDlN8jrbqBW1f2Rud4N7/EB6X6lNjJSXQym2UZLVHn88D3YjLEDcscB4d+ml9h/bprglZJhGIxVzGl7WNOdjtLsNr2+Wu2nVS3UUU1e6SIZ2l1zd19eq1qYI4mvLhmaAG+D8ttLDkd/p5uwtNWe5by424g/9HpeGYpSYpTCejla9p3HFp5EcCknaJsEE4MLmtlcwucxpsQBoDy1JA/4vMXvno6k1VBUTU8x4xG2e2ljz0vvspuES4pi+JRsjdJLVSCzpXA2yc3HkL/PmVLHjuEts9E1n4rRb7dD2nwyoxXEDTwusQA5zz8LG8+vQcfdehYZQQYbRx01MwMjYPUniTzK0wnDocNpWwREudfNJI74nuO5P902U4Cynuu+R9eHl22uXS8QIQhIEghCEAB2VVx6AxYhNKScszWn2FiP7zVqS7GKF1XT3iNpozmZfZxtqD0I48N02mek8mo89lilgnzENI8RNtrW+ay2etweq+88KeJWut30LtGygcL23624jqE5q42z0zwWuEgabt2N+R5FIoaufD5nNlPeMcdWuB43tf9v4XpPFkez0KZ7rz/n9L/g+K0PaCg72A5mkZZI3aOjPI8lCxfADIwupvEGi4jJ19CqQzu6avFbhs0sEwtZzDa7d8p0sR5hWmDHsVLLtdSPaN3PicLDfcHXToFK6bKpZh4JsqdctoM5U9A6BhD2uY4663FkuxpwaACC1wAuWan6pgyWdrpaupnlllkDbse/wNIvqGbNGvmeZtpzpMEqMYkD35oqUkudI5urif9R15n53T1PVZmc1vWzMn0VWhw6oxqv+z0DMwIJfK5pyM31dbjrtv9V6f2cwKnwOk7mEue92skr93n9ApeHYfBh1JHTUrC2NgA1NybczxUxR38iVnS8OuRy5W/XyJgAA3ssoQpyQEIQgAQhCABBF0IQBCrcOjqvHYMmto8Dfz5qsYvgkzma013WI7yG5+Suh2Wp29/om13Sj4dRnKDyjzP7mqjK+8MvAXDCnFFhFfK/MIDH1kNgPLj8ldXfugbhOly5NeDJ3yn6JqPs9BE/vKoioduGkWYDztxPmnLQALLJ3QppTc3liQQhC5AEIQgD/2Q=="/>
          <p:cNvSpPr>
            <a:spLocks noChangeAspect="1" noChangeArrowheads="1"/>
          </p:cNvSpPr>
          <p:nvPr/>
        </p:nvSpPr>
        <p:spPr bwMode="auto">
          <a:xfrm>
            <a:off x="0" y="-860425"/>
            <a:ext cx="1495425" cy="1800225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pic>
        <p:nvPicPr>
          <p:cNvPr id="16390" name="Picture 6" descr="http://t1.gstatic.com/images?q=tbn:ANd9GcTIMOWGB3T8OfouQa-Tk6iEZibSTUtGAMzzF_dNOeOga8IAI9Y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15206" y="500042"/>
            <a:ext cx="1495425" cy="1800225"/>
          </a:xfrm>
          <a:prstGeom prst="rect">
            <a:avLst/>
          </a:prstGeom>
          <a:noFill/>
        </p:spPr>
      </p:pic>
      <p:pic>
        <p:nvPicPr>
          <p:cNvPr id="16392" name="Picture 8" descr="http://t1.gstatic.com/images?q=tbn:ANd9GcRZl4f3iMURYIz827kqd4P8eSF8jRRPPhovAxgPO6_cTlEofYf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29520" y="4572008"/>
            <a:ext cx="1714480" cy="1609726"/>
          </a:xfrm>
          <a:prstGeom prst="rect">
            <a:avLst/>
          </a:prstGeom>
          <a:noFill/>
        </p:spPr>
      </p:pic>
      <p:pic>
        <p:nvPicPr>
          <p:cNvPr id="16394" name="Picture 10" descr="http://t3.gstatic.com/images?q=tbn:ANd9GcTWiA9wQLGep0QOxEt4HW7CWikdPjN4YNfDh32KVLjtq2Kyeq9y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158" y="5500702"/>
            <a:ext cx="2133600" cy="85725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3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Llamada rectangular redondeada"/>
          <p:cNvSpPr/>
          <p:nvPr/>
        </p:nvSpPr>
        <p:spPr>
          <a:xfrm>
            <a:off x="1428728" y="357166"/>
            <a:ext cx="5214974" cy="1571636"/>
          </a:xfrm>
          <a:prstGeom prst="wedgeRoundRectCallout">
            <a:avLst/>
          </a:prstGeom>
        </p:spPr>
        <p:style>
          <a:lnRef idx="3">
            <a:schemeClr val="lt1"/>
          </a:lnRef>
          <a:fillRef idx="1">
            <a:schemeClr val="dk1"/>
          </a:fillRef>
          <a:effectRef idx="1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600" dirty="0" smtClean="0">
                <a:latin typeface="Broadway" pitchFamily="82" charset="0"/>
              </a:rPr>
              <a:t>Subgéneros Teatrales</a:t>
            </a:r>
            <a:endParaRPr lang="es-ES" sz="3600" dirty="0">
              <a:latin typeface="Broadway" pitchFamily="82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928662" y="2571744"/>
            <a:ext cx="7072362" cy="1477328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es-ES" dirty="0" smtClean="0"/>
              <a:t> </a:t>
            </a:r>
            <a:r>
              <a:rPr lang="es-ES" b="1" u="sng" dirty="0" smtClean="0">
                <a:solidFill>
                  <a:srgbClr val="00B0F0"/>
                </a:solidFill>
              </a:rPr>
              <a:t>Tragedia : </a:t>
            </a:r>
            <a:r>
              <a:rPr lang="es-ES" dirty="0" smtClean="0"/>
              <a:t>Trata asuntos graves, dolorosos…</a:t>
            </a:r>
          </a:p>
          <a:p>
            <a:pPr>
              <a:buFont typeface="Wingdings" pitchFamily="2" charset="2"/>
              <a:buChar char="q"/>
            </a:pPr>
            <a:endParaRPr lang="es-ES" dirty="0"/>
          </a:p>
          <a:p>
            <a:pPr>
              <a:buFont typeface="Wingdings" pitchFamily="2" charset="2"/>
              <a:buChar char="q"/>
            </a:pPr>
            <a:r>
              <a:rPr lang="es-ES" b="1" u="sng" dirty="0" smtClean="0">
                <a:solidFill>
                  <a:srgbClr val="00B0F0"/>
                </a:solidFill>
              </a:rPr>
              <a:t>Comedia:</a:t>
            </a:r>
            <a:r>
              <a:rPr lang="es-ES" dirty="0" smtClean="0"/>
              <a:t> Cuenta hechos felices.</a:t>
            </a:r>
          </a:p>
          <a:p>
            <a:pPr>
              <a:buFont typeface="Wingdings" pitchFamily="2" charset="2"/>
              <a:buChar char="q"/>
            </a:pPr>
            <a:endParaRPr lang="es-ES" b="1" u="sng" dirty="0">
              <a:solidFill>
                <a:srgbClr val="00B0F0"/>
              </a:solidFill>
            </a:endParaRPr>
          </a:p>
          <a:p>
            <a:pPr>
              <a:buFont typeface="Wingdings" pitchFamily="2" charset="2"/>
              <a:buChar char="q"/>
            </a:pPr>
            <a:r>
              <a:rPr lang="es-ES" b="1" u="sng" dirty="0" smtClean="0">
                <a:solidFill>
                  <a:srgbClr val="00B0F0"/>
                </a:solidFill>
              </a:rPr>
              <a:t>Tragicomedia : </a:t>
            </a:r>
            <a:r>
              <a:rPr lang="es-ES" dirty="0" smtClean="0"/>
              <a:t>Combina elementos trágicos y cómicos.</a:t>
            </a:r>
            <a:endParaRPr lang="es-ES" b="1" u="sng" dirty="0">
              <a:solidFill>
                <a:srgbClr val="00B0F0"/>
              </a:solidFill>
            </a:endParaRPr>
          </a:p>
        </p:txBody>
      </p:sp>
      <p:pic>
        <p:nvPicPr>
          <p:cNvPr id="1026" name="Picture 2" descr="https://encrypted-tbn3.gstatic.com/images?q=tbn:ANd9GcTVc0FU91fbOf7-T-oIo-z0Cji3byy6HAqzZ2sZ8lM-SuJTpGqJ1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4365104"/>
            <a:ext cx="2524125" cy="1819276"/>
          </a:xfrm>
          <a:prstGeom prst="rect">
            <a:avLst/>
          </a:prstGeom>
          <a:noFill/>
        </p:spPr>
      </p:pic>
      <p:pic>
        <p:nvPicPr>
          <p:cNvPr id="1028" name="Picture 4" descr="https://encrypted-tbn1.gstatic.com/images?q=tbn:ANd9GcSKTRMQ-ChoWDyQM4gLAI_4wRXcQIj7p3u2l_6ZLvGfwEFXZJGIZw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07904" y="4149080"/>
            <a:ext cx="1809750" cy="2305050"/>
          </a:xfrm>
          <a:prstGeom prst="rect">
            <a:avLst/>
          </a:prstGeom>
          <a:noFill/>
        </p:spPr>
      </p:pic>
      <p:pic>
        <p:nvPicPr>
          <p:cNvPr id="1030" name="Picture 6" descr="https://encrypted-tbn1.gstatic.com/images?q=tbn:ANd9GcQX-QeVH4asRS_qiur84qUmUFcKUgV1aWXA3hOOGVuUNd98PUtA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2160" y="4149080"/>
            <a:ext cx="2390775" cy="1914525"/>
          </a:xfrm>
          <a:prstGeom prst="rect">
            <a:avLst/>
          </a:prstGeom>
          <a:noFill/>
        </p:spPr>
      </p:pic>
      <p:pic>
        <p:nvPicPr>
          <p:cNvPr id="1032" name="Picture 8" descr="https://encrypted-tbn0.gstatic.com/images?q=tbn:ANd9GcSllIonC8CzmDUyAF6ocgX8bRcFiZfurTaGs78YM4LiYPHKaNDY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76256" y="548680"/>
            <a:ext cx="1619250" cy="16573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2051720" y="1700808"/>
            <a:ext cx="5472608" cy="1569660"/>
          </a:xfrm>
          <a:prstGeom prst="rect">
            <a:avLst/>
          </a:prstGeom>
          <a:blipFill>
            <a:blip r:embed="rId2" cstate="print"/>
            <a:tile tx="0" ty="0" sx="100000" sy="100000" flip="none" algn="tl"/>
          </a:blipFill>
        </p:spPr>
        <p:txBody>
          <a:bodyPr wrap="square" rtlCol="0">
            <a:spAutoFit/>
          </a:bodyPr>
          <a:lstStyle/>
          <a:p>
            <a:r>
              <a:rPr lang="es-ES_tradnl" sz="9600" dirty="0" smtClean="0"/>
              <a:t> </a:t>
            </a:r>
            <a:r>
              <a:rPr lang="es-ES_tradnl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Old English Text MT" pitchFamily="66" charset="0"/>
              </a:rPr>
              <a:t> Fin</a:t>
            </a:r>
            <a:endParaRPr lang="es-ES_tradnl" sz="9600" dirty="0">
              <a:solidFill>
                <a:srgbClr val="FF0000"/>
              </a:solidFill>
              <a:latin typeface="Old English Text MT" pitchFamily="66" charset="0"/>
            </a:endParaRPr>
          </a:p>
        </p:txBody>
      </p:sp>
      <p:sp>
        <p:nvSpPr>
          <p:cNvPr id="5" name="4 Pergamino horizontal"/>
          <p:cNvSpPr/>
          <p:nvPr/>
        </p:nvSpPr>
        <p:spPr>
          <a:xfrm>
            <a:off x="3563888" y="4293096"/>
            <a:ext cx="2664296" cy="144016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dirty="0" smtClean="0"/>
              <a:t>Por Francisco Escudero </a:t>
            </a:r>
          </a:p>
          <a:p>
            <a:pPr algn="ctr"/>
            <a:r>
              <a:rPr lang="es-ES_tradnl" dirty="0" smtClean="0"/>
              <a:t>Herrero.</a:t>
            </a:r>
            <a:endParaRPr lang="es-ES_tradnl" dirty="0"/>
          </a:p>
        </p:txBody>
      </p:sp>
      <p:sp>
        <p:nvSpPr>
          <p:cNvPr id="6" name="5 Flecha a la derecha con bandas"/>
          <p:cNvSpPr/>
          <p:nvPr/>
        </p:nvSpPr>
        <p:spPr>
          <a:xfrm rot="1945952">
            <a:off x="1146542" y="712531"/>
            <a:ext cx="1584176" cy="576064"/>
          </a:xfrm>
          <a:prstGeom prst="stripedRightArrow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7" name="6 Flecha a la derecha con bandas"/>
          <p:cNvSpPr/>
          <p:nvPr/>
        </p:nvSpPr>
        <p:spPr>
          <a:xfrm rot="8023054">
            <a:off x="6916715" y="671454"/>
            <a:ext cx="1375091" cy="543950"/>
          </a:xfrm>
          <a:prstGeom prst="stripedRight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9" name="8 Rayo"/>
          <p:cNvSpPr/>
          <p:nvPr/>
        </p:nvSpPr>
        <p:spPr>
          <a:xfrm>
            <a:off x="3995936" y="620688"/>
            <a:ext cx="864096" cy="720080"/>
          </a:xfrm>
          <a:prstGeom prst="lightningBol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0" name="9 Cara sonriente"/>
          <p:cNvSpPr/>
          <p:nvPr/>
        </p:nvSpPr>
        <p:spPr>
          <a:xfrm>
            <a:off x="755576" y="3717032"/>
            <a:ext cx="1368152" cy="1224136"/>
          </a:xfrm>
          <a:prstGeom prst="smileyFace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1" name="10 Sol"/>
          <p:cNvSpPr/>
          <p:nvPr/>
        </p:nvSpPr>
        <p:spPr>
          <a:xfrm>
            <a:off x="7524328" y="3789040"/>
            <a:ext cx="1080120" cy="1584176"/>
          </a:xfrm>
          <a:prstGeom prst="sun">
            <a:avLst>
              <a:gd name="adj" fmla="val 1345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2" name="11 Luna"/>
          <p:cNvSpPr/>
          <p:nvPr/>
        </p:nvSpPr>
        <p:spPr>
          <a:xfrm>
            <a:off x="1043608" y="1844824"/>
            <a:ext cx="648072" cy="1224136"/>
          </a:xfrm>
          <a:prstGeom prst="moon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3" name="12 Luna"/>
          <p:cNvSpPr/>
          <p:nvPr/>
        </p:nvSpPr>
        <p:spPr>
          <a:xfrm rot="11249967">
            <a:off x="7831348" y="1771129"/>
            <a:ext cx="720080" cy="1227067"/>
          </a:xfrm>
          <a:prstGeom prst="moon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4" name="13 Sol"/>
          <p:cNvSpPr/>
          <p:nvPr/>
        </p:nvSpPr>
        <p:spPr>
          <a:xfrm>
            <a:off x="2195736" y="5085184"/>
            <a:ext cx="792088" cy="720080"/>
          </a:xfrm>
          <a:prstGeom prst="sun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  <p:sp>
        <p:nvSpPr>
          <p:cNvPr id="15" name="14 Nube"/>
          <p:cNvSpPr/>
          <p:nvPr/>
        </p:nvSpPr>
        <p:spPr>
          <a:xfrm>
            <a:off x="6732240" y="5733256"/>
            <a:ext cx="1296144" cy="504056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_tradnl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 animBg="1"/>
      <p:bldP spid="5" grpId="0" build="p" animBg="1"/>
      <p:bldP spid="6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80</TotalTime>
  <Words>189</Words>
  <Application>Microsoft Office PowerPoint</Application>
  <PresentationFormat>Presentación en pantalla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Aspecto</vt:lpstr>
      <vt:lpstr>Diapositiva 1</vt:lpstr>
      <vt:lpstr>Diapositiva 2</vt:lpstr>
      <vt:lpstr>Diapositiva 3</vt:lpstr>
      <vt:lpstr>Diapositiva 4</vt:lpstr>
      <vt:lpstr>Diapositiva 5</vt:lpstr>
      <vt:lpstr>Diapositiva 6</vt:lpstr>
    </vt:vector>
  </TitlesOfParts>
  <Company>Colegio Nª Sª de Lourdes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alumno</dc:creator>
  <cp:lastModifiedBy>Fran 1</cp:lastModifiedBy>
  <cp:revision>8</cp:revision>
  <dcterms:created xsi:type="dcterms:W3CDTF">2012-10-09T08:06:41Z</dcterms:created>
  <dcterms:modified xsi:type="dcterms:W3CDTF">2012-10-09T15:30:37Z</dcterms:modified>
</cp:coreProperties>
</file>