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151C-C06A-4D47-917B-E41AB1D94D87}" type="datetimeFigureOut">
              <a:rPr lang="es-ES_tradnl" smtClean="0"/>
              <a:pPr/>
              <a:t>07/06/2013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F8AC-C975-4B33-9B39-6EF708E0D4BC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151C-C06A-4D47-917B-E41AB1D94D87}" type="datetimeFigureOut">
              <a:rPr lang="es-ES_tradnl" smtClean="0"/>
              <a:pPr/>
              <a:t>07/06/2013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F8AC-C975-4B33-9B39-6EF708E0D4BC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151C-C06A-4D47-917B-E41AB1D94D87}" type="datetimeFigureOut">
              <a:rPr lang="es-ES_tradnl" smtClean="0"/>
              <a:pPr/>
              <a:t>07/06/2013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F8AC-C975-4B33-9B39-6EF708E0D4BC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151C-C06A-4D47-917B-E41AB1D94D87}" type="datetimeFigureOut">
              <a:rPr lang="es-ES_tradnl" smtClean="0"/>
              <a:pPr/>
              <a:t>07/06/2013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F8AC-C975-4B33-9B39-6EF708E0D4BC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151C-C06A-4D47-917B-E41AB1D94D87}" type="datetimeFigureOut">
              <a:rPr lang="es-ES_tradnl" smtClean="0"/>
              <a:pPr/>
              <a:t>07/06/2013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F8AC-C975-4B33-9B39-6EF708E0D4BC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151C-C06A-4D47-917B-E41AB1D94D87}" type="datetimeFigureOut">
              <a:rPr lang="es-ES_tradnl" smtClean="0"/>
              <a:pPr/>
              <a:t>07/06/2013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F8AC-C975-4B33-9B39-6EF708E0D4BC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151C-C06A-4D47-917B-E41AB1D94D87}" type="datetimeFigureOut">
              <a:rPr lang="es-ES_tradnl" smtClean="0"/>
              <a:pPr/>
              <a:t>07/06/2013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F8AC-C975-4B33-9B39-6EF708E0D4BC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151C-C06A-4D47-917B-E41AB1D94D87}" type="datetimeFigureOut">
              <a:rPr lang="es-ES_tradnl" smtClean="0"/>
              <a:pPr/>
              <a:t>07/06/2013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F8AC-C975-4B33-9B39-6EF708E0D4BC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151C-C06A-4D47-917B-E41AB1D94D87}" type="datetimeFigureOut">
              <a:rPr lang="es-ES_tradnl" smtClean="0"/>
              <a:pPr/>
              <a:t>07/06/2013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F8AC-C975-4B33-9B39-6EF708E0D4BC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151C-C06A-4D47-917B-E41AB1D94D87}" type="datetimeFigureOut">
              <a:rPr lang="es-ES_tradnl" smtClean="0"/>
              <a:pPr/>
              <a:t>07/06/2013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F8AC-C975-4B33-9B39-6EF708E0D4BC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151C-C06A-4D47-917B-E41AB1D94D87}" type="datetimeFigureOut">
              <a:rPr lang="es-ES_tradnl" smtClean="0"/>
              <a:pPr/>
              <a:t>07/06/2013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F8AC-C975-4B33-9B39-6EF708E0D4BC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0151C-C06A-4D47-917B-E41AB1D94D87}" type="datetimeFigureOut">
              <a:rPr lang="es-ES_tradnl" smtClean="0"/>
              <a:pPr/>
              <a:t>07/06/2013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8F8AC-C975-4B33-9B39-6EF708E0D4BC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11" Type="http://schemas.openxmlformats.org/officeDocument/2006/relationships/image" Target="../media/image19.jpeg"/><Relationship Id="rId5" Type="http://schemas.openxmlformats.org/officeDocument/2006/relationships/image" Target="../media/image13.jpeg"/><Relationship Id="rId10" Type="http://schemas.openxmlformats.org/officeDocument/2006/relationships/image" Target="../media/image18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://t3.gstatic.com/images?q=tbn:ANd9GcQPF3pBiK9q1R4ZeeFThUmi4ULj8_Yz4dXxv-cB9UWULut6TA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3 Rectángulo"/>
          <p:cNvSpPr/>
          <p:nvPr/>
        </p:nvSpPr>
        <p:spPr>
          <a:xfrm>
            <a:off x="1428728" y="142852"/>
            <a:ext cx="5457841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Sombras </a:t>
            </a:r>
            <a:r>
              <a:rPr lang="es-E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chinescas</a:t>
            </a:r>
            <a:endParaRPr lang="es-ES" sz="54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285852" y="1500174"/>
            <a:ext cx="5715040" cy="26776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_tradnl" sz="2400" dirty="0" smtClean="0">
                <a:solidFill>
                  <a:srgbClr val="FFFF00"/>
                </a:solidFill>
              </a:rPr>
              <a:t>Son </a:t>
            </a:r>
            <a:r>
              <a:rPr lang="es-ES_tradnl" sz="2400" dirty="0">
                <a:solidFill>
                  <a:srgbClr val="FFFF00"/>
                </a:solidFill>
              </a:rPr>
              <a:t>un juego popular y un arte que consiste en interponer las manos entre una fuente de luz y una pantalla o pared, de manera que la posición y el movimiento de las manos proyecta sobre la pantalla sombras que representan distintos seres en </a:t>
            </a:r>
            <a:r>
              <a:rPr lang="es-ES_tradnl" sz="2400" dirty="0" smtClean="0">
                <a:solidFill>
                  <a:srgbClr val="FFFF00"/>
                </a:solidFill>
              </a:rPr>
              <a:t>movimiento</a:t>
            </a:r>
            <a:r>
              <a:rPr lang="es-ES_tradnl" sz="2400" dirty="0">
                <a:solidFill>
                  <a:srgbClr val="FFFF00"/>
                </a:solidFill>
              </a:rPr>
              <a:t>.</a:t>
            </a:r>
            <a:endParaRPr lang="es-ES_tradnl" dirty="0"/>
          </a:p>
        </p:txBody>
      </p:sp>
      <p:pic>
        <p:nvPicPr>
          <p:cNvPr id="3078" name="Picture 6" descr="http://t0.gstatic.com/images?q=tbn:ANd9GcSLYk-UMUvv3qRrvsO8oIiYUfG89Ba3w-nDMV9VrxcArFG5GYj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857749"/>
            <a:ext cx="2286000" cy="2000251"/>
          </a:xfrm>
          <a:prstGeom prst="rect">
            <a:avLst/>
          </a:prstGeom>
          <a:noFill/>
        </p:spPr>
      </p:pic>
      <p:pic>
        <p:nvPicPr>
          <p:cNvPr id="3080" name="Picture 8" descr="http://t2.gstatic.com/images?q=tbn:ANd9GcTCeD3NU_TW4Xn0FU_LM_LHgEYUj4qKoWeLlKS7cLnXf1bDcX5ba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4857760"/>
            <a:ext cx="2562225" cy="2000240"/>
          </a:xfrm>
          <a:prstGeom prst="rect">
            <a:avLst/>
          </a:prstGeom>
          <a:noFill/>
        </p:spPr>
      </p:pic>
      <p:pic>
        <p:nvPicPr>
          <p:cNvPr id="3082" name="Picture 10" descr="http://t3.gstatic.com/images?q=tbn:ANd9GcSLrXVwlaUZbdb8-StjVQ834BuHNubm5UPT7qMyVI3kOmyPmKV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7752" y="4857749"/>
            <a:ext cx="2286000" cy="2000251"/>
          </a:xfrm>
          <a:prstGeom prst="rect">
            <a:avLst/>
          </a:prstGeom>
          <a:noFill/>
        </p:spPr>
      </p:pic>
      <p:pic>
        <p:nvPicPr>
          <p:cNvPr id="3084" name="Picture 12" descr="http://t3.gstatic.com/images?q=tbn:ANd9GcSgCcBgIrX14iuMS8IAY4cuI5WJEj081y4oXvZLZudfRr-_8gmT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72331" y="4786322"/>
            <a:ext cx="2071670" cy="2071678"/>
          </a:xfrm>
          <a:prstGeom prst="rect">
            <a:avLst/>
          </a:prstGeom>
          <a:noFill/>
        </p:spPr>
      </p:pic>
      <p:pic>
        <p:nvPicPr>
          <p:cNvPr id="3086" name="Picture 14" descr="http://t3.gstatic.com/images?q=tbn:ANd9GcSgCcBgIrX14iuMS8IAY4cuI5WJEj081y4oXvZLZudfRr-_8gmT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72330" y="2857496"/>
            <a:ext cx="2071670" cy="1857388"/>
          </a:xfrm>
          <a:prstGeom prst="rect">
            <a:avLst/>
          </a:prstGeom>
          <a:noFill/>
        </p:spPr>
      </p:pic>
      <p:pic>
        <p:nvPicPr>
          <p:cNvPr id="3088" name="Picture 16" descr="http://t1.gstatic.com/images?q=tbn:ANd9GcTJZKSMVS8qGVqeqnhpx6i3FwcBa9D1PUC32pcohD4gtToPcan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72330" y="1214422"/>
            <a:ext cx="2071670" cy="1695451"/>
          </a:xfrm>
          <a:prstGeom prst="rect">
            <a:avLst/>
          </a:prstGeom>
          <a:noFill/>
        </p:spPr>
      </p:pic>
      <p:pic>
        <p:nvPicPr>
          <p:cNvPr id="3090" name="Picture 18" descr="http://t1.gstatic.com/images?q=tbn:ANd9GcQBBabN3OJxdHR2NLNqm1LC1wbkpIi44K1EPW3hV4ppl_2HpM9V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072330" y="0"/>
            <a:ext cx="2071670" cy="1214422"/>
          </a:xfrm>
          <a:prstGeom prst="rect">
            <a:avLst/>
          </a:prstGeom>
          <a:noFill/>
        </p:spPr>
      </p:pic>
      <p:pic>
        <p:nvPicPr>
          <p:cNvPr id="3092" name="Picture 20" descr="http://t3.gstatic.com/images?q=tbn:ANd9GcQyXTA58gFLJMmcFttAHQ-ePN2scZo7O9sfPmn4HeFgutoRO7wD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2643182"/>
            <a:ext cx="1285852" cy="2143125"/>
          </a:xfrm>
          <a:prstGeom prst="rect">
            <a:avLst/>
          </a:prstGeom>
          <a:noFill/>
        </p:spPr>
      </p:pic>
      <p:pic>
        <p:nvPicPr>
          <p:cNvPr id="3094" name="Picture 22" descr="http://t0.gstatic.com/images?q=tbn:ANd9GcT-mUI4V9JH3Qj60yOL0NKeito_Gs6mqcIsYKpw4lsXx4wJH3Fy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0"/>
            <a:ext cx="1285884" cy="26431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AutoShape 4" descr="data:image/jpeg;base64,/9j/4AAQSkZJRgABAQAAAQABAAD/2wCEAAkGBhQQEBUUEBQUFRQWFhgXGRUUGRsXHhoaGBUXFhobFRYeGyYfGiAkGRcVHzIgIycpLCwsGB8xNTAqNSYrLCwBCQoKBQUFDQUFDSkYEhgpKSkpKSkpKSkpKSkpKSkpKSkpKSkpKSkpKSkpKSkpKSkpKSkpKSkpKSkpKSkpKSkpKf/AABEIAPYAzQMBIgACEQEDEQH/xAAcAAEAAgMBAQEAAAAAAAAAAAAABQYBBAcDAgj/xABGEAACAQMDAgMGBAIGCAQHAAABAgMABBEFEiEGMRMiQQcUMlFhcSNSgZFCYjNygqGxwRUkNUNTY3OSJZOy4RYXVIOio6T/xAAUAQEAAAAAAAAAAAAAAAAAAAAA/8QAFBEBAAAAAAAAAAAAAAAAAAAAAP/aAAwDAQACEQMRAD8A7jSlKBSlKBSlKDGa+ZJQoJYgAckk4A+59KqXtN1ye0tYjaOscstzFCrMocDxCQTtPywKjG9msRXxNZvZrvHJE0ngwg/SMED++g39b9runWp2+P48nYR2w8Uk/LI8v99V4+21opkN3YXFtayA7ZZAd3BUbjHtHlG4A4J7jGe1T1nrel2ar7lCjbm8NTaxDazgZ2+8ECPd9C/0rxutUZLx7jULOWK2a3EAY7JwgMjO/vCRltisPDGfMo28kUFz07Uo7iJZIHWSNhlXQ5B/WtquYno2WyJvOnZkaKTztZs26GUfOF84U/Ln9QOKtHSPXkOobkw0FzHxLay+V0I74BxuX6j6ZAoLNSlecswQFmIVR3LHAH3JoPSsVSNc9smnWpKrMbiT0S2HiZP9fhP76gG9our3v+zdLaND2luuP1AJRf72oOrZqN1Tqe1tc+8XEMWPR3VT/wBucn9q5segNbv/APaGpCBD3jt89vkQmxf3LVvaf7CNPgUtKJrlwCfxGIBIH5EwT9iTQbOp+3fTIuEkkmOf91Gf8X2g1fNN1GO4iSWFg8cihlYdiDXN9P6dia8itRawwx7WlkjFvGu+NRtUO5leQ/iOnBC52mvXpLdouoNpshY2lwWls3bna3d4S3z9R+nq1B0ylYBrNApSlApSlApSsE0GaUpQKUpQUf2qdIXOowQizkRHhlEwDkrllGF2sAcEZJ5qqWGrwWjlNesZYZHIAuZC11HuHYxzktJEc4OAxxjI212I1X+oOr7C2Vku7iAejRMQ5P0MQyx+2KCtdJ3VvqM94kBcCF0Xx1dHEyurcSLs2yjynmQM3PxCrxZaWsJPhswQjAiJyqn5pnleONoO36Cvz/oOmS3F9eyaNHcxMJvwnjdbeKNCGIWaNx5gTghAO2a6zpuo6nZwb9S9yk24yY5PBY/2nAiJ+mVH1oNu96MaKQzaZL7rKTueLG63lP8AzIRjax/OmD96gOobaC9aNdRR9OvlOILuNvKWHYRXIwGB/wCG+1u+PnVs0HrO2vTthkxJjPhOCr4zglQeHXP8SFl+tS9zaJKhSRVdGGCrgMCPkQeDQc3i1HXDP7gDZ+JHGJGvW3HdGzMqHwuwclGyMY49ByfS79mcLYl1u/mucc4kkFvCP6qA8foRUje9AGGQyWcs5Qqqta+8PECqFioimGXQDe+EJ2+butSPT9lYuT4duqTp8aTpmZfqzOWZhzw6sVPoaDW0abTbYf8Ah9uG9N1rbs+fTmYLg/q1SjajeSf0NqkY/NdSgH/y4g/7FhU4BTFBAxaXev8A012ify20Kr+m+VpP3wK9ZemVZSGlndj6ySMwz8/CBEZ/7amc14Xd/HEMyukY+bsFH7kigpWo9NeHMnudwFuo0aUJiNBsJCndBFCDKrFQhBYdgQcgGtnWbEazYtGQ1vdRMrAP8dvcKNyHI7qQeGHdWz34EHddZWC63LJNcweF7jHGGDBgW94d2UFc84wSKhOqPaFYREy6TO5utpUhIpDHIp/hfO0DbksrAZB+hIIdH9n/AFT/AKRsklbAlUmOUDsJE4bHpg8MMejVZKq3sy0T3PSraMjDmMSPnvvk85z9RuA/SrTQKUpQKUpQKUpQKUpQKUpQVb2m637npVzKpw3hlEI/NIRGMfbcT+lQnRPT1vbW0TWFkkkpRSbuUhA7bRuZXYNLgtk+VAKvl9YRzxtHMivGwwyOAwI+RBqhX3s0mtAzaLcvApO5rSVmML+pCsDviz8wf1FBq+z/AE+Wa61XfO0Z99IdYMLk7fzspcD7YP1q8W2iWscnCI02N26Q+JJgHGQzktjPr2zXHfZ91stjeXUV+VtpHundwzN4akDDKGBbJ+RYnPHI9d6fryGbqFbiwjmvAtkYgsKnJfxCTy+NqgEZbtzQdd1TRoblQs6BwDlSchlPzRwQyH6qQaiVhu7P4Wa8gH8L4E6D+V+FmA+TYb+ZjxUaJdZuvhS0sEP5ybmUfoMR/vmta46JgJxqmo3Fwzf7uWcW6H+rChX/ABNBJdD6s1zLfs0jui3ZSMNkbFEMR2hWGVwxOV4wc1P6lpEdwB4gO5eUdSVdD80cYK/pwfXNcv6b6CO+8m0u4e0livJIkA88LxokZVZEOcjJbzcnmrFae0drWQQa1D7pIeFnXL28n1WT+D7N29SKCW1O8vrRPw40vFz8ZJjkVfm8aI3i4/5YB/lqKvLrVLm28WxuLFm/4aI/OO6+LIxCuO2GQYPfFXaKVXUMpDKRkEEEEfMHsajr/p9XcyxM0M5x+LHjzY7CVD5ZR/WGR6Ed6CiaA0GoSmG8u9Sju1+O0mm8D9YxEqLIp75U9vSrRD7M9NU5NpG7fmm3TE/dpGYmovrC1jurcpexxiZDmK4jPl3A9o5S6mFzgjYzAZGAXxXt7H9WmutLSS4laVt8ih27lFbau4+p4PJ5oNPp/Q7ca5fKkEKpFb2qhVjUKC+9yQMYz25roEcQUYUAD5AYqndLLu1nVn+RtI/+2An/ADq6UClYBrNApSlApSlApSlApSvl3AGScAckn/Og+qVHR9RWzHC3EBPyEqH/ADqEb2nWSXMsEzPC0Unhl5UKxlsBgBLyoyDnzEUFsrBr5imVgGUgqRkEHII+YPrWJ51RSzsFVQSWYgAAdySeAKDnfQ2kQ3b6qlzFHKn+k5TtkUMMgLyM9jUdqOqW1h1LvmeOCFNOx2CjmXICqByT8gPStPo28v7l75NMVI4Z76eX3+QblCsQoEEZH4jYXOTwMjOKu2iezS1t38aYNd3J5NxdHxGz/Kp8qD5YGR86Dxg9oj3POn6fdXCekr7baM/VWkOW/aozqnpS61RVeaxtI5o/6ORp/FI/lkQ2xSRMn4SeOSCDXRgK+qDn+i+z1kh3xA6bd87vdJDJCxHZjA/lKn8uAR8/Wth/Zx77h9Yme5f0ijZoYEx+SNTkn5sxJ+1XilBwzrTTrjQpUubF4bW3V9qW3jXEnvGCCd8ZBQZB7AjA9Satlr1jqt2kTW2mtC38ZuXVYzkjlQQJT+g7E8Hgi/3+nxzxtHMiyRsMMjgMCPqDXPJ7K56fPiW5kudMz+Jbsd0lsufjhbuyD1U9v3agrHRnQ11frdbrz3WMXdzFJHbITuJI8RfEJBMeTwGBxye5Ndb6W6bj060jtoSxSPdgvjJLMWJOAB3J9KrXsjuklhvniYMj6jcOrDsVbYwP7Gp7qrqf3RESJPGupiUggBwXb1Zj/CijlmPYfegp+ndXQWF3q81y+0G6jRFUbndlgUbY07se30GecV5Tvruq8w7NMtz8IfmZh6FsAlft5f171YukvZ7HbSNdXOya+lYvJNt8qs3dYFPwgdt3xH6dquGKDl3Qeq3Oli5h1X3yQCcmO4MUsylcAFt6hiqnAOD86v2jdT2t4CbWeKXHcIwJH9ZfiX9RUniq31J0Hb3h8TBguV5S6g8kin0yw+MfRv7qCy5pVB6f6xntbpbDV9vjPxb3ajbHcD5Edkk9Mep49RuvoNBmlKUClKUHjeXiRI0krKiKMszEKAB6kntVOHUNxqquunxIlqwZDd3KsQ4OVb3eAEM45PmYqPviobUgde1VrUk/6PsWBmA4E8+eIz/KuGH9lvmCOmxRBFCqAFAAAAwABwAB6DFBU9M9l1jHbRwzW0EzIgUytEis2OMsV9cY5zmtjSulbDTzKsQSNZ9u+F33KdoIGEcnuDz6cCrPVf6qtbIJvvbdJs+Uf6uZ3PrgBUZh/dQUrqPTjpbGbTnezhJHmH49mxPpPCMvb5PG9AV7cgmtW31KXW40uNRUwachVUtoyWN5PnsMAM6bgcKO+O/BIr50GxvdRSCwS7tIFVnvRKWhTwRtIARjkbycc4HOcV0nWEa21C1MMIkQ27wW8SkKIZBhi7L6IYsKXAJULjHnwQxeWWUQXgfDDEGm2rbOBj+kZGXftGMklYkz68E7Wn9JTtEFubu4GM+GkMhXwhu3KGn275yowMvwQOVPepzStIEWXc+JM+PElIwTjsqj+BB6IO3c5JJMgTQV/T9VlgnW2vCGLg+DcABRLtGWR0HCSgDdgcMASMYKiw1SurNUW7mhsoMeMZklEx4SI28iO+xv95KFyvhryAx3YFXQUGaVC9TdVRafGrSh3aRxHHFEu+SRj6ImecDk/wDuK2tF1+G8iEttIHQ8ccFT6q6nlWHyIBoJCozXZdke7xkhIYYaUgIxwRskz3U5PYg+o7YqTqE6ojuTCfdhbONp3x3KOwcY7DYflxgqc0HLNNW9jmvINFIgjO2aSJo/EME7ExmKIkbWV8Bw+CBGAeOxk9AuJLbVrn3u6WZkaGBZZF3TyZjExht4EHlUs+WfB4UfVhM+xQwtpzSReGHlnleWOPgRMWKpHt7qBGqYB9Kg9dsFsdfa8uXWK3uDEqzEkqGVFDJKq4YbtmQWITHLbsbaDriV9V8o2RxX1QKUpQVP2m9KjUNPlRV/GjHiwsO4kQZAB/mAK/qPlXx7LeqzqOmxyyf0qZik+rpjzf2lKt9yatzVzD2QReFe6xAnEcd35V+WWlH+Cr+1B1ClKUCozqTVhaWk85/3UTuB8yqkgfqcD9ak6pHtnkI0W5x6+Gp+xmQGg9/ZVopttMhL8yz5uJWPcvN5ufsu0fpVwrwsYQkSKvZUUD7BQBXvQKw1ZrW1HUI7eJ5ZmCRoCzM3AAFBxfpTpKWbqC5EzHwIZFuJIg7ON+WNtHIxJ3FQd+MkAgiulQz+HqzrOPNNCvuz+m2PmaIfJt2JD+ZSP+HUT7HojJZy3b/HeXM05J77d5RR9htP71aeodCS8i2MSjKweOVPiikX4XQ/MZPHYgkHg0Enmq9can7yrlZPCtEzvuM7N+PiEL/wp3Bl9eyfmEY8d/eoLW4jNuoBFxcxMMTL2C2nJZN45YsAUGVGSciL11JLRY4RMby7SNnhSRVSKCOIY94njQeZlACqTnLfCBzQbsF4t5ewW8UYjgtcXAUDa42qViLLj8FWLHCHzuNxO1fjmOreuIdOVVbdLcScRW0XmkkJ4GB/CM/xH9M9qoPRukaqsc4tYxC1xM0j316Q0jL2QpAB3xlvNx5yB2q59P8ARFvppe6nlaa4IJlu7g8gY5254jXHy9OM0Hj0p0vM9wdQ1Qqbpl2xQqcpbRn+FPm5HxN9xWOpulJYpzf6Vhbkf0sBOI7pR/C47CT5P+/zqVgmuLzzKWtrc/CSv40g/NhgRCp9AQXI/JUrYaWkIOzd5iCxd3kJIGOWdiaDS6W6ni1CDxYtykEpJE4w8Ui/Ejj0I/vqYIqj9T2Z066GpQA+E2Evo1BO6Pss4X80fr81z9asFn1Zbz2nvUDNLDjJ8JS7DtkGMebI9Vxn6Ggper+ze5F+95p0wtJJZlUiIAp4WwmSSZDxI7SAeUccj1JIj/Z90nA93qUlyBdmCUwrLKAedjNMFjHkUFmI4HAPFWGXqa+1EE6OkSW/pd3QcCQ+vgw43YB43sMEg47VF+zOY21nfWc6Fbu2aSSZs7hL4qs6yg4HBAA/QH1oMexjqge7JZ3En43MkKHJJtyiuvmx2Ull5Ppgdq6jXLeg7ePxdJwq+IulySM2PMVZ4VUE98AtIR9z86svVvX0dorx2494ugjsIYyDsCqWL3DZxGgx6kE9hQW2lamlXRlgikIwXjRyPqyhv86+76/SCN5JWCRopZmPYADJJoM3t4kMbSSMFRFLMx9FUZJ/YVR/ZBpz+7z3koIe+uHuAD3EZJ2Z/dm+zCsWxudaGy6t5LayExcrINr3CLgxIVzlVJ87k4z5VH8Rq/RoAAAAAOABxgfQUH1SlKBVb9oukG70u6iQZcxFlHzZMSKB9SVA/WrJWCKDmPT/ALU5ZprRmgCWExW3E7ZDNceGG4GeE3hkzjk554xXTgah+pumIr60e2k8qsPKy8FHByrr9QefryPWoHpDq943FhqhEd6gwrnhblBwskTHgsQOV75z9QAuruACSQAOSTxgfU1zX213YawifIe38ceKEOc/hv4ecHlfF2Ej7VbOvsnSr3YMn3Wbj/7TZ/uzVRT2TabNYiaK3Jd7YOmJJNpZocq2zdjuQaCz+zOILpFkB/8ATof+4bj/AHmrPVK9jmpCfRrbHeNWiYfIo5A//Haf1q60EZ1BrK2du8zgttHlRe7uxCoi/VnKqPvVb6MtLiJna7tZfeLk7p7nxISBgHZGirIXCIPKoAz3Jxk1re0HqyK0vbP3hJHhjLTP4YDbXIMULsvdgv4p47Hae+AZXWutkAt0smSaa6BaIKcgoBkufyj6tgDa3crtIbWkulnJ7qdwDEmFiSxdcDK5yTmMYBJwNu0/OpbUdMjuFVZV3Krq+3JALI25dwB8wDAHB4yBVa1G3mMGzUdpQkEz25/oj6GRWQZjB7sOMfEu3candHv3kDLMqpKhwyqcggjKuOOzc4AJxgjOQaDy1/X1tVVVG+aQhYoR8Tkn047DkknHAJyACRB3Oq6vEA4tIJlwd0aSbXHy2knaftn6D51taPGkup3cpbLw7IVQnlQY1d3UflYkKD80fnkirTmg5vpHtjgmbwblPBlzsdJSIwvbcZN+AowHY8nAAHJYA2N+jbSaMvAhgMkYUPbl4DtK4XKqVDYB4DA4qj6nYRaxr6NAgaK1TEtwEykjq3KiUMPMgICkbjnd6LmutABF+QA/YAfP7UFRtraf/SKRmB00+BNkOxgq+IiKd8qA5KbSUTPAZSSMlSIe1mWd9Zv4+YTAbeNx2fwIX8R1Pqu87QR32mofT9bGua3ND4kzWMcLKI45JI0faVG99hG5XZmAB7gCvfSI1i0bWvAP+rCS8FuM5AURbW2fy78gfY0E1070FaXunafJcxEyJaQqGV3jO3YG2tsYZGST+pr26u0yCzsRZWMSRPeutsojUA+f+kdj3bbFvOTn0qy9JRbbC1U+lvCP2iUVWuq+m9RfUYruxe1ISExKLnf+EXbLuirwxZcDn0GMUFq1HU4bKDfM6xxIAuW+2FVR3Zj6AAk1DWljLqEizXaNFboweG1f4mYHKy3I7ZHdYuynlstjbjQ+iCkq3F/O95cr8LOAscWe/gQjyqf5u/2q1AUDFZpSgUpSgUpSgVE9RdMW9/F4V1GJF7g9mU/mRhyp+1S1KChN0FfRIY7XVZfBIK7LqJLghSMYDkg9uOas3S+gixs4rYO0giXaHbueSe3oOcAegAqXpQcq9nEh03Vr7TJDhZH95t8+qtyQPrs2/wDltXVDVM9ovQ7Xyx3FowjvrY74ZO2cHJjc/IntngH6E179F9creDwbhfd76PiW2fynI7vED8SHvxnH7EhqabLBqUlzDcriaGaVQ3wloUllSN0PyViyn5MoJ/hrlnRev+76pLeR27PaAToqwkfhRiRPOkfA7bMgdyxNdQ/+HVuZryEu8U0UxmgnjxuRLqJd2AeHQyLMpU8HA7EA1Wui+n5beCWawAeS0v7uIRHC+PB+EjoG7K2YkdSeNy49aC5WnXkV4GSzt7i4YHY6tGYkUkfDK8mAODyAGOD2OaWuny20tpnwmbY8DOS3w58VEUYy21U2hiQSe45qF6A6wga9v4ndonknWdI7keE/niRHTa3qjJjjOQQRVs6mst0azRpG0sB8RTIM8DO4A+hK5xyOccjvQb99pEU+DIgLL8LglXX+pIpDL+hqq9YaRLFAJfeLiW3iIee2Yr+JCP6QB1VZDtXzbSxDBSp71bNN1BJ4lkjYOrdmAIBxwcA/XIqvdZdaW1uj27FpriVGVbaBfEkbcpAyo+Ec92x+tBMafZW1rEWgWKKIjeSmEXbjOc9gMc/Lkn1NUjUdYl1+U2tiWTT1OLm8AI8XHeG3PqD2LfX5cN5aN0NeX8EEerv4NtDHGi2ULcybFC7rmQH6Z2A8fQ9+kWVkkKLHEqoijCoowAPkAKDk8HR5n1m+tYbia1tkhtN0Vvgb1EQQKWPbgY9c5OatXXunxWegXMMChI0tyiqPQEgc/Mkkkn1JNfGgLjqHUvrBaf8ApYf5Vse1s/8AhFwPzGFP+64iFBaNNh2Qxr+VEH7KBWzXygwK+qBSlKBSlKBSlKBSlKBSlKBSlKBUNr/SVtfBfeYgzLykgJR0P8kikMPn3xWNf6ojs2jRlllklLbIoE8RyEALttyOFBGTn1GM1TOlNLurnx5Bc3kVzHM2JpQ/gzK3mVTZyBSgVSFIABB7MaD19l2j3EkcF/NeSS+JA0TRyqp8qzNsxKMMcEZ82fib51L+zFc21w35r+8b/wDew/yrS6a1xNItorPUsW7RghJjkwzDcWykmPK3PwOAfvXp7ItXimsnCOpcXE7uvqBJPI6Eg/NcEUFq1bp+3u123MEUo/5iBsfYkZH6Vz7q7QbDTFj8A3sM8zbIYbGdwzt9I3YptBIySMcirRrvVLmVrXTlE12FyzNxFACPK07erHuIxyfXA5qodQdOtb2Md8sr3N4J7aQzT7QQcmHw1HCxorSZ2Zxkcmg07rRNUt445J7u5Cz3CI9tb+F4oVlfc3jBQpk8o+Ec/MnBrOodNrFNaLpkFxaSmSRBPL5ZJXkTLM+WZ2WNUaRtwC8BQPNxudSagGWNLVrh5kZJCk8jmSSRJY2VUiDblJHiZdAqBcjPIxuaxpssF4k1yWMaR43I8oDB3IkUSO5EbeSE/Em5dy5PNBNah0+llavL73f+RMnE5Yu/phXDKGdyBgADLdq1dB6vltF8LWg8L+IQlw4VomVuUDToAgccjzKmcCtG61GN3t4omYQS3MLKkkglY+As1y5jG922kxwqAT8R4AzzatLeG/Vp8pNE26OMEbl2jyvlCPiZsg55AAHHOQi9BYHXNQIOQbezII5yMS8g+vpWfaqR7iin+O6tV/8A6EP+VQkPTsun3L3ejRGW3YBZrZmA3qpJBsmY5AUljtOFOfLkEY2OsNai1C0smt2yr6laoysNrIyuSySKeVYY5BoOi0rArNApSlApSlApSlApSlApSlApSlBzb2jyO1/apDcxWMiwzSLdytgEF0VoQp8j5wrEN2wMfW8aheyR25khj94kCgrGrKm/OOznyjgk/pUd110mNSs3g8gfKsjuu8KVZW+4DAFTg5wTWhHZavHtKPpxUKF92CSoiY4HhygljxjuoH0oLDq+pR29tJPccRxoXfjdjAzgD1PpX5b9o/XX+lL3x40MSKgjQZ8xVWZsuRxkljwOBwOe9dm6w6X1fV4DDIbS0iyCUV5JTIR23sEGFB5xj5Z7Vzfoj2JS6lAJzcRxRlnXARnbyOUPGVHcHHNB1j2fSxwMsSIsUd3bQ3cSqNoL+Ekdwo+ZGIn/ALZNanV2rxSXKWFu3ime6g8eNRuWLbIJnLP8IZ0ibMZ74Lcc7pT/AOW5kigjuLudktwvhrCscGwqmxWV1UyAgfz81o6J07FFrHgwhhDZ20ckaIQEWaYyRu038UkrxgEMT2z9KD7jUz3MiRB8NLMkaJPJbRpHbCOORsQ4Ls0zkYOeOcjGDsJ09tliWcOvjF1AhvbssmEZ+WMgDjC4OAuCR3qOF2LUe7akJLVknlkt79fNGTLM7jdJgiNiJCrJINrD71Ltfi1fxrmUXd3IpSCG2XGUyCfCj3NjcQrPIzbRhRkADIeXSFqs0d5az5d7e6eISE/i7PLNCxl+IsARhu+UBqtdUXJ0q5SZ3YW80pt7kQqI94MaSLJIgJUts3gugQ4Hb0q5dF9PTwPc3N2VE93IrtFGcrEEXYihv422924BqE9p7BY3doy4jktZVVsBZMyNbyAnPCmOXYT3GRwRQWnUNdRFAhMeAFy5yURWHkwq8uzDG2NeTxyARnm/Vlr7pe2V9KsqRvdKZ9xXdIUjdlleBF2psXfzkttPPIqwdCaQ1tfTWkrmRbOOM2524GyYvlpCCczAKI8nHkXgYLVI9YyqdS0qMkczzsVJ7gWsg7eo82P1oLdbzq6hkIZSAQynIIPYgjgivWqPfadJo7G4slZ7MktcWa8+GDyZrUfw45LR9j3GKuNneJNGskTBkdQysOxVhkEfpQe9KUoFKUoFKUoFKUoFKUoFKUoFKUoMOeD9qpnsei26PAfzNM37zyVb7lsIx+Sn/Cqp7I/9i2mfVGP7yuaCyatqiWsEk0pwkSM7H6KM8fX0FQ3QlhItuZ7gYuLtzcSD8u8ARx/ZIgi4+eah/adqCiWwt5A7RTXBeWKJTI8iwJ4ioIxyymQLn7VYLTrO1dxG0hhkbtHcI8DH+qJFXd/ZzQTUsIYFWAIIwQRkEfIg96j9J6atrQsbWCKEv8RjQLn6Ej0+napLNZzQYAqm9f2Ylt75TziwdlHPdWd84+6p+1XOqx1bcRxidpWVV9xnDMxx6qB+5bH3NBTOjvaGIAgura4WW5kE9xPIAqIJn8KBlJOXj2iJMjhfnniunTxRGWMuIzKN3hlgpccefwyeRxjOK5j0Zpy3bW0NzGSkmiJGytkZUXG0H5jjBB+xq0p7PBJMst3cSzPFH4ULr+C0a5zv3octIcYLcAjI280Hlr/WLySyWdh4q3aTQoXMBdNrbXkO/wCBQsbZy30AByKsnT2iJZW0cEZZljGMtjJJJYk4AHJJOBwKzougxWiMsIPmYu7Oxd3c4BaR2JLHgd/lUjQKUpQKUpQKUpQKUpQKUpQKUpQKViq9rnWkVtKIESS4umG4W8ADMF/NIxIWNfqxH0zQTWotiGQ/JG/9Jqt+zpli0W0ZiFVbZXZj2A2lyT9ua1NU6mvvBlEulzhGjcBopop2GVIGYlIJ5/LmqnZ69De6fp2k20wEk0cSXPdWjjjjDTJ5gPMxGwAZ/i9KDf6eSe9uJNXJKxvuitxtEjRW6tgyeGRzvIYnaQwGcZB4uF1csYsX0UVxbsMmWNd6be4MkDbiBj+JS49Tgc16XVmbTabXw442Ko6lSVXjajhVI5+FDyOCCfhrzmt5rOGWXx4/DQNKUMJ2qFUu4TEuVBIJxk4JP2oKnpPTom1G4XTbi4tLSBEU+BJvR53Ak8iPuQKqFcgDu3pXp1bd6ppcSSC+inR544j41sqlRIcbmZHAIB+g71ZPZtpRg02HcAJJgbiTAA88x8Q8DgYDBf7NbHXuhpe6dcQuwQGMsHPZWT8RWP0BUZ+maDTbS9VfvfWsY/5dqWP6b5sVWuttENrJY3N9PLdwpdKs4mCLGqupVH8FFCYV9pycntU90H7QLe706KWaeJJFUJKJHVSHQAE8nsw8wP1r712VtVha2tkzBKNslzIuECZ58BWGZXOOGA2A85JGKD0jYNraMpBU6e2CDkcXS9iPvVsrm/TWhnT9caAEC2e2me2X8oaeJ5Yl+ivlgPk9dHzQZpSlApSlApSlApSlApSlApSlApSlBTuv+uTYeFFCIjcTltvjuI40RB5nkYntnAA7k5x8qqfTeoTaerM02lyyzMZJZpZpY3mYnI/FaPaAAQFXGB+pqe9p2iFXttSjj8R7GTdImMloCcvj6pyw+5NXKyu4rqBZIyskUqhge4ZT8wf8DQQWlddI8iQXkTWk7/AJCGjl/wChcL5H9OOG+lR/VOkRFJopUbzMJoGVGJ3N8caOqnYxcFhyMGQMPh49dZ9n4CMtmI/CY5exmBMD/WPHmtn+Tpxn+Gtfp/qNrTMVy0hgQhS8+PGtSeFS79HiPZbgEj0Y+tBI9P6oz+Jp+oHNyikbjwLiE+VZk+uOGA+Fs/OobrGKU6Q5NxM0kuy2KMU2l5JVt3GAgPcse9XHWNBiu1XxAQyHdHLGdrxt+aNxyOPTsRwQRVL6p02e09yaWcTwLqUTuGQJITI7BCzK21trtuwEXPHyoOiQRBFCjsoAH2AxWZYwwIYZBGCD6g9wa+hXleXSxRtJIwVEUszHsFAySfsBQcy6Y6Ngaea1mGJbMskbYXc9tK6T27hiMkxuhXPPqvrXTFCxJ6Kij14AAHqT6AVy7p21bVbie68IZmdWjlkaRDDBGpSEJ4bK++TLyFQwG3aTncKsh9n5zukeK4xghbpbiZf2e6df12mgrXUUa63qtutrNLCsMFw0d5FkB5FaIERH+NV3pkg4O4gH1q2ez/qSW5SW3vQFvLR/Dmx2cEZSVR8nHP6Z9cV4IZ5NWtt0QUW8NwkjRtvT8UW7R4OAVzsbgjjb61pXEwt+pVZR5bm2WB8f8UeJLGSP+nEwz6cUHQaVgVmgUpSgUpSgUpSgUpSgUpSgUpSgwy5GKob6JcaPK8uno09m7F5LFfiiY/E9pngj1MX7fS+0xQQGm9c2VxEXS4iULw6ysI2Q/lkRyCpzkc/Ko3WLy3vAGthNLMoKpLbR5wD8StJJiF42wMozYP3AIx1T0S893Hd2zxrKiGMo6L51LBsrKUcxvwAH2tgdsc18JAmf9es7wn5mR7yM/ZUcn94xQaPSU91HEfAEMnhu6SWPiDMZRiubaQk7FPfwnJUdlcDFanXPUi3b2FoI54ZpL6BmjmjKnw4yzMyuMxuAQPhY149UdTxKDHaac0jJgJi0lGf+myopTGcHlSPTd2P10FoGo3N3HeapujjgVxbwSHc4MigMzE+bgZA3ktzjsOQ6iKpvtKQzx2tnkhbu6SKQg4PhKGlkAP1CAfrVyFUf2t2rizju4WCy2U0c65GQRuCMGxzjDZOPRTQTjaBJEzNZSrFuwTFIniR5CqgKgMrJ5VUYDbeB5a1WGqngHTx/Nidv125H7ZrZ0zrCCUKJWEEpAPhSsFzn1ifO2VD3DoSCCOx4qTuNVhjXc8saj5s6gfuTQamg6S8COZ5BNNK++RwuwZ2qiqiZO1VVVAyT6n1qjaLce/a2JI+Y4jNcFu42mNbKDB/m8OeQfyuD619dd+0mNrd0s3LRt5JLmMHAzx4Vs2MSzP2G3IUEse1T/s26YaztS8yhbiciSRR2jAULHCv0jQBfvmgt1KUoFKUoFKUoFKUoFKUoFKUoFKUoFKUoFYrNKBilKUCviWIOpVgCpBBBGQQeCCPUYr7pQUK59nc1uCum3CLCTn3O8j8eEE9/DJ88Y9cDPeoa46Cv2+G00BD+cQOxH1CshH91dWpQUPpz2YmO4S61G4a8uIx+ECoSKH/pRDgEenYDvjOCL4KUoFKUoFKUoFKUoFKUoFKUoFKUoFKUoFKUoFKUoFKUoFKUoFKUoFKUoFKUoFKUoFKUoFKUo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054" name="AutoShape 6" descr="data:image/jpeg;base64,/9j/4AAQSkZJRgABAQAAAQABAAD/2wCEAAkGBhQQEBUUEBQUFRQWFhgXGRUUGRsXHhoaGBUXFhobFRYeGyYfGiAkGRcVHzIgIycpLCwsGB8xNTAqNSYrLCwBCQoKBQUFDQUFDSkYEhgpKSkpKSkpKSkpKSkpKSkpKSkpKSkpKSkpKSkpKSkpKSkpKSkpKSkpKSkpKSkpKSkpKf/AABEIAPYAzQMBIgACEQEDEQH/xAAcAAEAAgMBAQEAAAAAAAAAAAAABQYBBAcDAgj/xABGEAACAQMDAgMGBAIGCAQHAAABAgMABBEFEiEGMRMiQQcUMlFhcSNSgZFCYjNygqGxwRUkNUNTY3OSJZOy4RYXVIOio6T/xAAUAQEAAAAAAAAAAAAAAAAAAAAA/8QAFBEBAAAAAAAAAAAAAAAAAAAAAP/aAAwDAQACEQMRAD8A7jSlKBSlKBSlKDGa+ZJQoJYgAckk4A+59KqXtN1ye0tYjaOscstzFCrMocDxCQTtPywKjG9msRXxNZvZrvHJE0ngwg/SMED++g39b9runWp2+P48nYR2w8Uk/LI8v99V4+21opkN3YXFtayA7ZZAd3BUbjHtHlG4A4J7jGe1T1nrel2ar7lCjbm8NTaxDazgZ2+8ECPd9C/0rxutUZLx7jULOWK2a3EAY7JwgMjO/vCRltisPDGfMo28kUFz07Uo7iJZIHWSNhlXQ5B/WtquYno2WyJvOnZkaKTztZs26GUfOF84U/Ln9QOKtHSPXkOobkw0FzHxLay+V0I74BxuX6j6ZAoLNSlecswQFmIVR3LHAH3JoPSsVSNc9smnWpKrMbiT0S2HiZP9fhP76gG9our3v+zdLaND2luuP1AJRf72oOrZqN1Tqe1tc+8XEMWPR3VT/wBucn9q5segNbv/APaGpCBD3jt89vkQmxf3LVvaf7CNPgUtKJrlwCfxGIBIH5EwT9iTQbOp+3fTIuEkkmOf91Gf8X2g1fNN1GO4iSWFg8cihlYdiDXN9P6dia8itRawwx7WlkjFvGu+NRtUO5leQ/iOnBC52mvXpLdouoNpshY2lwWls3bna3d4S3z9R+nq1B0ylYBrNApSlApSlApSsE0GaUpQKUpQUf2qdIXOowQizkRHhlEwDkrllGF2sAcEZJ5qqWGrwWjlNesZYZHIAuZC11HuHYxzktJEc4OAxxjI212I1X+oOr7C2Vku7iAejRMQ5P0MQyx+2KCtdJ3VvqM94kBcCF0Xx1dHEyurcSLs2yjynmQM3PxCrxZaWsJPhswQjAiJyqn5pnleONoO36Cvz/oOmS3F9eyaNHcxMJvwnjdbeKNCGIWaNx5gTghAO2a6zpuo6nZwb9S9yk24yY5PBY/2nAiJ+mVH1oNu96MaKQzaZL7rKTueLG63lP8AzIRjax/OmD96gOobaC9aNdRR9OvlOILuNvKWHYRXIwGB/wCG+1u+PnVs0HrO2vTthkxJjPhOCr4zglQeHXP8SFl+tS9zaJKhSRVdGGCrgMCPkQeDQc3i1HXDP7gDZ+JHGJGvW3HdGzMqHwuwclGyMY49ByfS79mcLYl1u/mucc4kkFvCP6qA8foRUje9AGGQyWcs5Qqqta+8PECqFioimGXQDe+EJ2+butSPT9lYuT4duqTp8aTpmZfqzOWZhzw6sVPoaDW0abTbYf8Ah9uG9N1rbs+fTmYLg/q1SjajeSf0NqkY/NdSgH/y4g/7FhU4BTFBAxaXev8A012ify20Kr+m+VpP3wK9ZemVZSGlndj6ySMwz8/CBEZ/7amc14Xd/HEMyukY+bsFH7kigpWo9NeHMnudwFuo0aUJiNBsJCndBFCDKrFQhBYdgQcgGtnWbEazYtGQ1vdRMrAP8dvcKNyHI7qQeGHdWz34EHddZWC63LJNcweF7jHGGDBgW94d2UFc84wSKhOqPaFYREy6TO5utpUhIpDHIp/hfO0DbksrAZB+hIIdH9n/AFT/AKRsklbAlUmOUDsJE4bHpg8MMejVZKq3sy0T3PSraMjDmMSPnvvk85z9RuA/SrTQKUpQKUpQKUpQKUpQKUpQVb2m637npVzKpw3hlEI/NIRGMfbcT+lQnRPT1vbW0TWFkkkpRSbuUhA7bRuZXYNLgtk+VAKvl9YRzxtHMivGwwyOAwI+RBqhX3s0mtAzaLcvApO5rSVmML+pCsDviz8wf1FBq+z/AE+Wa61XfO0Z99IdYMLk7fzspcD7YP1q8W2iWscnCI02N26Q+JJgHGQzktjPr2zXHfZ91stjeXUV+VtpHundwzN4akDDKGBbJ+RYnPHI9d6fryGbqFbiwjmvAtkYgsKnJfxCTy+NqgEZbtzQdd1TRoblQs6BwDlSchlPzRwQyH6qQaiVhu7P4Wa8gH8L4E6D+V+FmA+TYb+ZjxUaJdZuvhS0sEP5ybmUfoMR/vmta46JgJxqmo3Fwzf7uWcW6H+rChX/ABNBJdD6s1zLfs0jui3ZSMNkbFEMR2hWGVwxOV4wc1P6lpEdwB4gO5eUdSVdD80cYK/pwfXNcv6b6CO+8m0u4e0livJIkA88LxokZVZEOcjJbzcnmrFae0drWQQa1D7pIeFnXL28n1WT+D7N29SKCW1O8vrRPw40vFz8ZJjkVfm8aI3i4/5YB/lqKvLrVLm28WxuLFm/4aI/OO6+LIxCuO2GQYPfFXaKVXUMpDKRkEEEEfMHsajr/p9XcyxM0M5x+LHjzY7CVD5ZR/WGR6Ed6CiaA0GoSmG8u9Sju1+O0mm8D9YxEqLIp75U9vSrRD7M9NU5NpG7fmm3TE/dpGYmovrC1jurcpexxiZDmK4jPl3A9o5S6mFzgjYzAZGAXxXt7H9WmutLSS4laVt8ih27lFbau4+p4PJ5oNPp/Q7ca5fKkEKpFb2qhVjUKC+9yQMYz25roEcQUYUAD5AYqndLLu1nVn+RtI/+2An/ADq6UClYBrNApSlApSlApSlApSvl3AGScAckn/Og+qVHR9RWzHC3EBPyEqH/ADqEb2nWSXMsEzPC0Unhl5UKxlsBgBLyoyDnzEUFsrBr5imVgGUgqRkEHII+YPrWJ51RSzsFVQSWYgAAdySeAKDnfQ2kQ3b6qlzFHKn+k5TtkUMMgLyM9jUdqOqW1h1LvmeOCFNOx2CjmXICqByT8gPStPo28v7l75NMVI4Z76eX3+QblCsQoEEZH4jYXOTwMjOKu2iezS1t38aYNd3J5NxdHxGz/Kp8qD5YGR86Dxg9oj3POn6fdXCekr7baM/VWkOW/aozqnpS61RVeaxtI5o/6ORp/FI/lkQ2xSRMn4SeOSCDXRgK+qDn+i+z1kh3xA6bd87vdJDJCxHZjA/lKn8uAR8/Wth/Zx77h9Yme5f0ijZoYEx+SNTkn5sxJ+1XilBwzrTTrjQpUubF4bW3V9qW3jXEnvGCCd8ZBQZB7AjA9Satlr1jqt2kTW2mtC38ZuXVYzkjlQQJT+g7E8Hgi/3+nxzxtHMiyRsMMjgMCPqDXPJ7K56fPiW5kudMz+Jbsd0lsufjhbuyD1U9v3agrHRnQ11frdbrz3WMXdzFJHbITuJI8RfEJBMeTwGBxye5Ndb6W6bj060jtoSxSPdgvjJLMWJOAB3J9KrXsjuklhvniYMj6jcOrDsVbYwP7Gp7qrqf3RESJPGupiUggBwXb1Zj/CijlmPYfegp+ndXQWF3q81y+0G6jRFUbndlgUbY07se30GecV5Tvruq8w7NMtz8IfmZh6FsAlft5f171YukvZ7HbSNdXOya+lYvJNt8qs3dYFPwgdt3xH6dquGKDl3Qeq3Oli5h1X3yQCcmO4MUsylcAFt6hiqnAOD86v2jdT2t4CbWeKXHcIwJH9ZfiX9RUniq31J0Hb3h8TBguV5S6g8kin0yw+MfRv7qCy5pVB6f6xntbpbDV9vjPxb3ajbHcD5Edkk9Mep49RuvoNBmlKUClKUHjeXiRI0krKiKMszEKAB6kntVOHUNxqquunxIlqwZDd3KsQ4OVb3eAEM45PmYqPviobUgde1VrUk/6PsWBmA4E8+eIz/KuGH9lvmCOmxRBFCqAFAAAAwABwAB6DFBU9M9l1jHbRwzW0EzIgUytEis2OMsV9cY5zmtjSulbDTzKsQSNZ9u+F33KdoIGEcnuDz6cCrPVf6qtbIJvvbdJs+Uf6uZ3PrgBUZh/dQUrqPTjpbGbTnezhJHmH49mxPpPCMvb5PG9AV7cgmtW31KXW40uNRUwachVUtoyWN5PnsMAM6bgcKO+O/BIr50GxvdRSCwS7tIFVnvRKWhTwRtIARjkbycc4HOcV0nWEa21C1MMIkQ27wW8SkKIZBhi7L6IYsKXAJULjHnwQxeWWUQXgfDDEGm2rbOBj+kZGXftGMklYkz68E7Wn9JTtEFubu4GM+GkMhXwhu3KGn275yowMvwQOVPepzStIEWXc+JM+PElIwTjsqj+BB6IO3c5JJMgTQV/T9VlgnW2vCGLg+DcABRLtGWR0HCSgDdgcMASMYKiw1SurNUW7mhsoMeMZklEx4SI28iO+xv95KFyvhryAx3YFXQUGaVC9TdVRafGrSh3aRxHHFEu+SRj6ImecDk/wDuK2tF1+G8iEttIHQ8ccFT6q6nlWHyIBoJCozXZdke7xkhIYYaUgIxwRskz3U5PYg+o7YqTqE6ojuTCfdhbONp3x3KOwcY7DYflxgqc0HLNNW9jmvINFIgjO2aSJo/EME7ExmKIkbWV8Bw+CBGAeOxk9AuJLbVrn3u6WZkaGBZZF3TyZjExht4EHlUs+WfB4UfVhM+xQwtpzSReGHlnleWOPgRMWKpHt7qBGqYB9Kg9dsFsdfa8uXWK3uDEqzEkqGVFDJKq4YbtmQWITHLbsbaDriV9V8o2RxX1QKUpQVP2m9KjUNPlRV/GjHiwsO4kQZAB/mAK/qPlXx7LeqzqOmxyyf0qZik+rpjzf2lKt9yatzVzD2QReFe6xAnEcd35V+WWlH+Cr+1B1ClKUCozqTVhaWk85/3UTuB8yqkgfqcD9ak6pHtnkI0W5x6+Gp+xmQGg9/ZVopttMhL8yz5uJWPcvN5ufsu0fpVwrwsYQkSKvZUUD7BQBXvQKw1ZrW1HUI7eJ5ZmCRoCzM3AAFBxfpTpKWbqC5EzHwIZFuJIg7ON+WNtHIxJ3FQd+MkAgiulQz+HqzrOPNNCvuz+m2PmaIfJt2JD+ZSP+HUT7HojJZy3b/HeXM05J77d5RR9htP71aeodCS8i2MSjKweOVPiikX4XQ/MZPHYgkHg0Enmq9can7yrlZPCtEzvuM7N+PiEL/wp3Bl9eyfmEY8d/eoLW4jNuoBFxcxMMTL2C2nJZN45YsAUGVGSciL11JLRY4RMby7SNnhSRVSKCOIY94njQeZlACqTnLfCBzQbsF4t5ewW8UYjgtcXAUDa42qViLLj8FWLHCHzuNxO1fjmOreuIdOVVbdLcScRW0XmkkJ4GB/CM/xH9M9qoPRukaqsc4tYxC1xM0j316Q0jL2QpAB3xlvNx5yB2q59P8ARFvppe6nlaa4IJlu7g8gY5254jXHy9OM0Hj0p0vM9wdQ1Qqbpl2xQqcpbRn+FPm5HxN9xWOpulJYpzf6Vhbkf0sBOI7pR/C47CT5P+/zqVgmuLzzKWtrc/CSv40g/NhgRCp9AQXI/JUrYaWkIOzd5iCxd3kJIGOWdiaDS6W6ni1CDxYtykEpJE4w8Ui/Ejj0I/vqYIqj9T2Z066GpQA+E2Evo1BO6Pss4X80fr81z9asFn1Zbz2nvUDNLDjJ8JS7DtkGMebI9Vxn6Ggper+ze5F+95p0wtJJZlUiIAp4WwmSSZDxI7SAeUccj1JIj/Z90nA93qUlyBdmCUwrLKAedjNMFjHkUFmI4HAPFWGXqa+1EE6OkSW/pd3QcCQ+vgw43YB43sMEg47VF+zOY21nfWc6Fbu2aSSZs7hL4qs6yg4HBAA/QH1oMexjqge7JZ3En43MkKHJJtyiuvmx2Ull5Ppgdq6jXLeg7ePxdJwq+IulySM2PMVZ4VUE98AtIR9z86svVvX0dorx2494ugjsIYyDsCqWL3DZxGgx6kE9hQW2lamlXRlgikIwXjRyPqyhv86+76/SCN5JWCRopZmPYADJJoM3t4kMbSSMFRFLMx9FUZJ/YVR/ZBpz+7z3koIe+uHuAD3EZJ2Z/dm+zCsWxudaGy6t5LayExcrINr3CLgxIVzlVJ87k4z5VH8Rq/RoAAAAAOABxgfQUH1SlKBVb9oukG70u6iQZcxFlHzZMSKB9SVA/WrJWCKDmPT/ALU5ZprRmgCWExW3E7ZDNceGG4GeE3hkzjk554xXTgah+pumIr60e2k8qsPKy8FHByrr9QefryPWoHpDq943FhqhEd6gwrnhblBwskTHgsQOV75z9QAuruACSQAOSTxgfU1zX213YawifIe38ceKEOc/hv4ecHlfF2Ej7VbOvsnSr3YMn3Wbj/7TZ/uzVRT2TabNYiaK3Jd7YOmJJNpZocq2zdjuQaCz+zOILpFkB/8ATof+4bj/AHmrPVK9jmpCfRrbHeNWiYfIo5A//Haf1q60EZ1BrK2du8zgttHlRe7uxCoi/VnKqPvVb6MtLiJna7tZfeLk7p7nxISBgHZGirIXCIPKoAz3Jxk1re0HqyK0vbP3hJHhjLTP4YDbXIMULsvdgv4p47Hae+AZXWutkAt0smSaa6BaIKcgoBkufyj6tgDa3crtIbWkulnJ7qdwDEmFiSxdcDK5yTmMYBJwNu0/OpbUdMjuFVZV3Krq+3JALI25dwB8wDAHB4yBVa1G3mMGzUdpQkEz25/oj6GRWQZjB7sOMfEu3candHv3kDLMqpKhwyqcggjKuOOzc4AJxgjOQaDy1/X1tVVVG+aQhYoR8Tkn047DkknHAJyACRB3Oq6vEA4tIJlwd0aSbXHy2knaftn6D51taPGkup3cpbLw7IVQnlQY1d3UflYkKD80fnkirTmg5vpHtjgmbwblPBlzsdJSIwvbcZN+AowHY8nAAHJYA2N+jbSaMvAhgMkYUPbl4DtK4XKqVDYB4DA4qj6nYRaxr6NAgaK1TEtwEykjq3KiUMPMgICkbjnd6LmutABF+QA/YAfP7UFRtraf/SKRmB00+BNkOxgq+IiKd8qA5KbSUTPAZSSMlSIe1mWd9Zv4+YTAbeNx2fwIX8R1Pqu87QR32mofT9bGua3ND4kzWMcLKI45JI0faVG99hG5XZmAB7gCvfSI1i0bWvAP+rCS8FuM5AURbW2fy78gfY0E1070FaXunafJcxEyJaQqGV3jO3YG2tsYZGST+pr26u0yCzsRZWMSRPeutsojUA+f+kdj3bbFvOTn0qy9JRbbC1U+lvCP2iUVWuq+m9RfUYruxe1ISExKLnf+EXbLuirwxZcDn0GMUFq1HU4bKDfM6xxIAuW+2FVR3Zj6AAk1DWljLqEizXaNFboweG1f4mYHKy3I7ZHdYuynlstjbjQ+iCkq3F/O95cr8LOAscWe/gQjyqf5u/2q1AUDFZpSgUpSgUpSgVE9RdMW9/F4V1GJF7g9mU/mRhyp+1S1KChN0FfRIY7XVZfBIK7LqJLghSMYDkg9uOas3S+gixs4rYO0giXaHbueSe3oOcAegAqXpQcq9nEh03Vr7TJDhZH95t8+qtyQPrs2/wDltXVDVM9ovQ7Xyx3FowjvrY74ZO2cHJjc/IntngH6E179F9creDwbhfd76PiW2fynI7vED8SHvxnH7EhqabLBqUlzDcriaGaVQ3wloUllSN0PyViyn5MoJ/hrlnRev+76pLeR27PaAToqwkfhRiRPOkfA7bMgdyxNdQ/+HVuZryEu8U0UxmgnjxuRLqJd2AeHQyLMpU8HA7EA1Wui+n5beCWawAeS0v7uIRHC+PB+EjoG7K2YkdSeNy49aC5WnXkV4GSzt7i4YHY6tGYkUkfDK8mAODyAGOD2OaWuny20tpnwmbY8DOS3w58VEUYy21U2hiQSe45qF6A6wga9v4ndonknWdI7keE/niRHTa3qjJjjOQQRVs6mst0azRpG0sB8RTIM8DO4A+hK5xyOccjvQb99pEU+DIgLL8LglXX+pIpDL+hqq9YaRLFAJfeLiW3iIee2Yr+JCP6QB1VZDtXzbSxDBSp71bNN1BJ4lkjYOrdmAIBxwcA/XIqvdZdaW1uj27FpriVGVbaBfEkbcpAyo+Ec92x+tBMafZW1rEWgWKKIjeSmEXbjOc9gMc/Lkn1NUjUdYl1+U2tiWTT1OLm8AI8XHeG3PqD2LfX5cN5aN0NeX8EEerv4NtDHGi2ULcybFC7rmQH6Z2A8fQ9+kWVkkKLHEqoijCoowAPkAKDk8HR5n1m+tYbia1tkhtN0Vvgb1EQQKWPbgY9c5OatXXunxWegXMMChI0tyiqPQEgc/Mkkkn1JNfGgLjqHUvrBaf8ApYf5Vse1s/8AhFwPzGFP+64iFBaNNh2Qxr+VEH7KBWzXygwK+qBSlKBSlKBSlKBSlKBSlKBSlKBUNr/SVtfBfeYgzLykgJR0P8kikMPn3xWNf6ojs2jRlllklLbIoE8RyEALttyOFBGTn1GM1TOlNLurnx5Bc3kVzHM2JpQ/gzK3mVTZyBSgVSFIABB7MaD19l2j3EkcF/NeSS+JA0TRyqp8qzNsxKMMcEZ82fib51L+zFc21w35r+8b/wDew/yrS6a1xNItorPUsW7RghJjkwzDcWykmPK3PwOAfvXp7ItXimsnCOpcXE7uvqBJPI6Eg/NcEUFq1bp+3u123MEUo/5iBsfYkZH6Vz7q7QbDTFj8A3sM8zbIYbGdwzt9I3YptBIySMcirRrvVLmVrXTlE12FyzNxFACPK07erHuIxyfXA5qodQdOtb2Md8sr3N4J7aQzT7QQcmHw1HCxorSZ2Zxkcmg07rRNUt445J7u5Cz3CI9tb+F4oVlfc3jBQpk8o+Ec/MnBrOodNrFNaLpkFxaSmSRBPL5ZJXkTLM+WZ2WNUaRtwC8BQPNxudSagGWNLVrh5kZJCk8jmSSRJY2VUiDblJHiZdAqBcjPIxuaxpssF4k1yWMaR43I8oDB3IkUSO5EbeSE/Em5dy5PNBNah0+llavL73f+RMnE5Yu/phXDKGdyBgADLdq1dB6vltF8LWg8L+IQlw4VomVuUDToAgccjzKmcCtG61GN3t4omYQS3MLKkkglY+As1y5jG922kxwqAT8R4AzzatLeG/Vp8pNE26OMEbl2jyvlCPiZsg55AAHHOQi9BYHXNQIOQbezII5yMS8g+vpWfaqR7iin+O6tV/8A6EP+VQkPTsun3L3ejRGW3YBZrZmA3qpJBsmY5AUljtOFOfLkEY2OsNai1C0smt2yr6laoysNrIyuSySKeVYY5BoOi0rArNApSlApSlApSlApSlApSlApSlBzb2jyO1/apDcxWMiwzSLdytgEF0VoQp8j5wrEN2wMfW8aheyR25khj94kCgrGrKm/OOznyjgk/pUd110mNSs3g8gfKsjuu8KVZW+4DAFTg5wTWhHZavHtKPpxUKF92CSoiY4HhygljxjuoH0oLDq+pR29tJPccRxoXfjdjAzgD1PpX5b9o/XX+lL3x40MSKgjQZ8xVWZsuRxkljwOBwOe9dm6w6X1fV4DDIbS0iyCUV5JTIR23sEGFB5xj5Z7Vzfoj2JS6lAJzcRxRlnXARnbyOUPGVHcHHNB1j2fSxwMsSIsUd3bQ3cSqNoL+Ekdwo+ZGIn/ALZNanV2rxSXKWFu3ime6g8eNRuWLbIJnLP8IZ0ibMZ74Lcc7pT/AOW5kigjuLudktwvhrCscGwqmxWV1UyAgfz81o6J07FFrHgwhhDZ20ckaIQEWaYyRu038UkrxgEMT2z9KD7jUz3MiRB8NLMkaJPJbRpHbCOORsQ4Ls0zkYOeOcjGDsJ09tliWcOvjF1AhvbssmEZ+WMgDjC4OAuCR3qOF2LUe7akJLVknlkt79fNGTLM7jdJgiNiJCrJINrD71Ltfi1fxrmUXd3IpSCG2XGUyCfCj3NjcQrPIzbRhRkADIeXSFqs0d5az5d7e6eISE/i7PLNCxl+IsARhu+UBqtdUXJ0q5SZ3YW80pt7kQqI94MaSLJIgJUts3gugQ4Hb0q5dF9PTwPc3N2VE93IrtFGcrEEXYihv422924BqE9p7BY3doy4jktZVVsBZMyNbyAnPCmOXYT3GRwRQWnUNdRFAhMeAFy5yURWHkwq8uzDG2NeTxyARnm/Vlr7pe2V9KsqRvdKZ9xXdIUjdlleBF2psXfzkttPPIqwdCaQ1tfTWkrmRbOOM2524GyYvlpCCczAKI8nHkXgYLVI9YyqdS0qMkczzsVJ7gWsg7eo82P1oLdbzq6hkIZSAQynIIPYgjgivWqPfadJo7G4slZ7MktcWa8+GDyZrUfw45LR9j3GKuNneJNGskTBkdQysOxVhkEfpQe9KUoFKUoFKUoFKUoFKUoFKUoFKUoMOeD9qpnsei26PAfzNM37zyVb7lsIx+Sn/Cqp7I/9i2mfVGP7yuaCyatqiWsEk0pwkSM7H6KM8fX0FQ3QlhItuZ7gYuLtzcSD8u8ARx/ZIgi4+eah/adqCiWwt5A7RTXBeWKJTI8iwJ4ioIxyymQLn7VYLTrO1dxG0hhkbtHcI8DH+qJFXd/ZzQTUsIYFWAIIwQRkEfIg96j9J6atrQsbWCKEv8RjQLn6Ej0+napLNZzQYAqm9f2Ylt75TziwdlHPdWd84+6p+1XOqx1bcRxidpWVV9xnDMxx6qB+5bH3NBTOjvaGIAgura4WW5kE9xPIAqIJn8KBlJOXj2iJMjhfnniunTxRGWMuIzKN3hlgpccefwyeRxjOK5j0Zpy3bW0NzGSkmiJGytkZUXG0H5jjBB+xq0p7PBJMst3cSzPFH4ULr+C0a5zv3octIcYLcAjI280Hlr/WLySyWdh4q3aTQoXMBdNrbXkO/wCBQsbZy30AByKsnT2iJZW0cEZZljGMtjJJJYk4AHJJOBwKzougxWiMsIPmYu7Oxd3c4BaR2JLHgd/lUjQKUpQKUpQKUpQKUpQKUpQKUpQKViq9rnWkVtKIESS4umG4W8ADMF/NIxIWNfqxH0zQTWotiGQ/JG/9Jqt+zpli0W0ZiFVbZXZj2A2lyT9ua1NU6mvvBlEulzhGjcBopop2GVIGYlIJ5/LmqnZ69De6fp2k20wEk0cSXPdWjjjjDTJ5gPMxGwAZ/i9KDf6eSe9uJNXJKxvuitxtEjRW6tgyeGRzvIYnaQwGcZB4uF1csYsX0UVxbsMmWNd6be4MkDbiBj+JS49Tgc16XVmbTabXw442Ko6lSVXjajhVI5+FDyOCCfhrzmt5rOGWXx4/DQNKUMJ2qFUu4TEuVBIJxk4JP2oKnpPTom1G4XTbi4tLSBEU+BJvR53Ak8iPuQKqFcgDu3pXp1bd6ppcSSC+inR544j41sqlRIcbmZHAIB+g71ZPZtpRg02HcAJJgbiTAA88x8Q8DgYDBf7NbHXuhpe6dcQuwQGMsHPZWT8RWP0BUZ+maDTbS9VfvfWsY/5dqWP6b5sVWuttENrJY3N9PLdwpdKs4mCLGqupVH8FFCYV9pycntU90H7QLe706KWaeJJFUJKJHVSHQAE8nsw8wP1r712VtVha2tkzBKNslzIuECZ58BWGZXOOGA2A85JGKD0jYNraMpBU6e2CDkcXS9iPvVsrm/TWhnT9caAEC2e2me2X8oaeJ5Yl+ivlgPk9dHzQZpSlApSlApSlApSlApSlApSlApSlBTuv+uTYeFFCIjcTltvjuI40RB5nkYntnAA7k5x8qqfTeoTaerM02lyyzMZJZpZpY3mYnI/FaPaAAQFXGB+pqe9p2iFXttSjj8R7GTdImMloCcvj6pyw+5NXKyu4rqBZIyskUqhge4ZT8wf8DQQWlddI8iQXkTWk7/AJCGjl/wChcL5H9OOG+lR/VOkRFJopUbzMJoGVGJ3N8caOqnYxcFhyMGQMPh49dZ9n4CMtmI/CY5exmBMD/WPHmtn+Tpxn+Gtfp/qNrTMVy0hgQhS8+PGtSeFS79HiPZbgEj0Y+tBI9P6oz+Jp+oHNyikbjwLiE+VZk+uOGA+Fs/OobrGKU6Q5NxM0kuy2KMU2l5JVt3GAgPcse9XHWNBiu1XxAQyHdHLGdrxt+aNxyOPTsRwQRVL6p02e09yaWcTwLqUTuGQJITI7BCzK21trtuwEXPHyoOiQRBFCjsoAH2AxWZYwwIYZBGCD6g9wa+hXleXSxRtJIwVEUszHsFAySfsBQcy6Y6Ngaea1mGJbMskbYXc9tK6T27hiMkxuhXPPqvrXTFCxJ6Kij14AAHqT6AVy7p21bVbie68IZmdWjlkaRDDBGpSEJ4bK++TLyFQwG3aTncKsh9n5zukeK4xghbpbiZf2e6df12mgrXUUa63qtutrNLCsMFw0d5FkB5FaIERH+NV3pkg4O4gH1q2ez/qSW5SW3vQFvLR/Dmx2cEZSVR8nHP6Z9cV4IZ5NWtt0QUW8NwkjRtvT8UW7R4OAVzsbgjjb61pXEwt+pVZR5bm2WB8f8UeJLGSP+nEwz6cUHQaVgVmgUpSgUpSgUpSgUpSgUpSgUpSgwy5GKob6JcaPK8uno09m7F5LFfiiY/E9pngj1MX7fS+0xQQGm9c2VxEXS4iULw6ysI2Q/lkRyCpzkc/Ko3WLy3vAGthNLMoKpLbR5wD8StJJiF42wMozYP3AIx1T0S893Hd2zxrKiGMo6L51LBsrKUcxvwAH2tgdsc18JAmf9es7wn5mR7yM/ZUcn94xQaPSU91HEfAEMnhu6SWPiDMZRiubaQk7FPfwnJUdlcDFanXPUi3b2FoI54ZpL6BmjmjKnw4yzMyuMxuAQPhY149UdTxKDHaac0jJgJi0lGf+myopTGcHlSPTd2P10FoGo3N3HeapujjgVxbwSHc4MigMzE+bgZA3ktzjsOQ6iKpvtKQzx2tnkhbu6SKQg4PhKGlkAP1CAfrVyFUf2t2rizju4WCy2U0c65GQRuCMGxzjDZOPRTQTjaBJEzNZSrFuwTFIniR5CqgKgMrJ5VUYDbeB5a1WGqngHTx/Nidv125H7ZrZ0zrCCUKJWEEpAPhSsFzn1ifO2VD3DoSCCOx4qTuNVhjXc8saj5s6gfuTQamg6S8COZ5BNNK++RwuwZ2qiqiZO1VVVAyT6n1qjaLce/a2JI+Y4jNcFu42mNbKDB/m8OeQfyuD619dd+0mNrd0s3LRt5JLmMHAzx4Vs2MSzP2G3IUEse1T/s26YaztS8yhbiciSRR2jAULHCv0jQBfvmgt1KUoFKUoFKUoFKUoFKUoFKUoFKUoFKUoFYrNKBilKUCviWIOpVgCpBBBGQQeCCPUYr7pQUK59nc1uCum3CLCTn3O8j8eEE9/DJ88Y9cDPeoa46Cv2+G00BD+cQOxH1CshH91dWpQUPpz2YmO4S61G4a8uIx+ECoSKH/pRDgEenYDvjOCL4KUoFKUoFKUoFKUoFKUoFKUoFKUoFKUoFKUoFKUoFKUoFKUoFKUoFKUoFKUoFKUoFKUoFKUo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pic>
        <p:nvPicPr>
          <p:cNvPr id="2056" name="Picture 8" descr="http://1.bp.blogspot.com/-28nlgW2FUDk/Tgnh9BglCKI/AAAAAAAAAA0/GyplB7NBD2A/s1600/titer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317"/>
            <a:ext cx="9144000" cy="6852683"/>
          </a:xfrm>
          <a:prstGeom prst="rect">
            <a:avLst/>
          </a:prstGeom>
          <a:noFill/>
        </p:spPr>
      </p:pic>
      <p:sp>
        <p:nvSpPr>
          <p:cNvPr id="6" name="5 Rectángulo"/>
          <p:cNvSpPr/>
          <p:nvPr/>
        </p:nvSpPr>
        <p:spPr>
          <a:xfrm>
            <a:off x="1357290" y="0"/>
            <a:ext cx="3655820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4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Titeres</a:t>
            </a:r>
            <a:endParaRPr lang="es-E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285852" y="1000108"/>
            <a:ext cx="5357850" cy="18158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2800" dirty="0" smtClean="0"/>
              <a:t>Una </a:t>
            </a:r>
            <a:r>
              <a:rPr lang="es-ES_tradnl" sz="2800" dirty="0"/>
              <a:t>figurilla o </a:t>
            </a:r>
            <a:r>
              <a:rPr lang="es-ES_tradnl" sz="2800" b="1" dirty="0"/>
              <a:t>muñeco</a:t>
            </a:r>
            <a:r>
              <a:rPr lang="es-ES_tradnl" sz="2800" dirty="0"/>
              <a:t> de trapo, madera o cualquier otro material, usado para representar obras de teatro.</a:t>
            </a:r>
          </a:p>
        </p:txBody>
      </p:sp>
      <p:sp>
        <p:nvSpPr>
          <p:cNvPr id="2058" name="AutoShape 10" descr="data:image/jpeg;base64,/9j/4AAQSkZJRgABAQAAAQABAAD/2wCEAAkGBhQSERQUExQWFBUVGBgYFRUXFBQVFRQUFRUVFRcUFBUYHCYeGBokGhcVHy8gIycpLCwsFR4xNTAqNSYrLCkBCQoKDgwOGg8PGiokHyUsKiwsLCopNCwsLCwsKiwsLCw0KSwtKSwsLCwsLywsLCwsLCkpLCwsLCwsLCwsLywsLP/AABEIALoBDwMBIgACEQEDEQH/xAAbAAACAgMBAAAAAAAAAAAAAAAABgQFAgMHAf/EAEQQAAEDAQUFBQYDBgQFBQAAAAEAAhEDBAUSITEGIkFRYRNxgZGhByMyscHwQlLRFDNicoLhFUNz8VNjkqKyFjSDwtL/xAAaAQACAwEBAAAAAAAAAAAAAAAABQIDBAEG/8QAMhEAAQQBAgMFCAIDAQEAAAAAAQACAxEEEiExQVEFEzJhcRQiM4GhseHwkcEjUtFCFf/aAAwDAQACEQMRAD8A7ihCEIQhCEIQhC8xIQvULzEvQUIQhCEIQhCEIQheErSLY05ggjmCCPRCFvQsBVHNZoQhYufCyVRftvDaZgkOGbXDOHdQMwPBRc4NFlCl2i3Na9gLgMQcdRnAmfvmo9nvdrtDMmB1SNWtr3kOORBOXAYhDo5A8uC10rwLHNgaB8HhidGZ8AEvb2gwurkqi/oumU64K2pKum83ungwGASSSeAJ8Mz1KbLJW3RJTFrg5ocF1r7NKSheAr1dViEIQhCEIQhCEIQhCEIQhCEIQhCEIQhCEIQhC1WmjiaQDB4HkUmja1+GqHMw17OSajAcnsaQC5pPQ5jujVM19W7BQqvYZdTYXgfyiYPTJce2t2kFWo2tS3X1KbmVm8nYSw+BaQQf0WiGPWsk79PBOtDbB1S3FjHA0jSBA5HCHzPcc+Cu7m2oZWLw0GGEDGfhceODifHmFwala3MktcQXNLT1a4Q4eIyXQdhbW4MbTfUGKCRSaJLc5L6ruDjwaToNAr5YA0bKiOZ1rq9J8iVmot3uloUpYExBsIWm2WxtJjqjzDWiSVuVFtPWc4Ns7aYeK2T3EkBjSfiy1iJ8FFxoWptFmiljaH2g061CpSpte0uEYjh0xCRAPESEm3fe9SgSWHURnn3GOYXULs2Zos3WsBA1JAJcRxJKrNs9kKbqRqUmhtRoJy0eGgEgjnGhS+aCYjvNW45BNcbKxgTFo90nid1R7K7T131uze8vDgTmZIIE6/RdGu214hnquECoW5gkd0jrquobLXhNOmS8OMQ6DJHIHrEKzBmL2ljuKp7UxhC8Ss4Hav7TslXbTRohhmYJwh2g0diBHHhCZ6T5C8rWdrhvNB7wD81rkZraWpadwuT1K+EZlaC/tBuOwkTLSBnygqw2qqUX2lzW7rW5bgAbLTnPf9PNw2WuGnQpNfAdUcJLzBIBzAbyEfVefixjJKWNOw5pxHjw4sIllGpx4Dkub2W9atJ0Y3QNWz5+KsX7T2ik4Fr8THZgETlqROv+6eL6u6jamCYcDm2o0gmObXDUa9FJfVs1kpU2k06LHEMZiIGJ7tGydSc1vZhzMds/b95KT87Ge34Qvp+a/pVdzbUiqAZz1j5x3Jns1pDwkra6wNpt7akAx7HBxgQHGYzGk/qrTZ+8cTWOGjwD3HiPArfE527H8R9QlUzWtqSPwnajyPRM6pr02gbQeG1d1rvhqfhnk7l3qbbrxYwbz8BIy4nyhc92n2tZUBovwV6Z0qUyW1GuGhAcIy8jpKuAJNBRa208m/abSwOcBjyaScp4CeZUqneLSSJzET3HRcNqXw40eydvNBxMJ1ZlBA/hI4dB1TBsftC+pWwvP+XhGpLiw4ge/DP/AEhWGOl18TmtvoutsfKyUK7a0tW82toMTmq6VQcKtbkLwFerikhCEIQhCFEvO9KdnpuqVXBjW8TxPAAcSeSCaXQCTQUtVd+7Q0LJS7W0VBTZiDZgnedoIGfAnuBS1Y/aTZbS403OdRByGPdDwf4wcu4wrm202Ophr2NqUxEBzQ8DDBaYM6RqsntkQfoca8zsFdJjyxeNpBXla6WVa7amIgBrg5o+Co10RiBy5mRGqqbRdt2Wl1aysZS7WgN8MbhfTLuLXxmQYnXPIqqv7bWtZbRTd2LjZzIe/LeJiMP5SI0PxSVrre0SwNc6o3KpUgPcKRDyBkO0dGgWpk7XDU12yicKTSDo4/u65te9gNG0VKM4jTeWzpI1B8oK6VsDs0aNPE4EVKkSMxhZqARzJz8uqq782GqV6nb0XMGMhxBkEkxvNcAd06+o1TrcjnMDBUIc8AB5EwXDKc+ahjdojIBaD/1RzcOKPTIz0I800WWjhaAtyxYZAWSsVYWLngRJ1069ygWu2tDogkjjAykZ9eSLbbGg6AuboT+En5pJ2sp2mq+kyg15aCX1HtcBJiA34gTxPiFXK8Rt1FABcaCcDXa9hGIs66f7qJe1vYxr6j3YWNGbjy0JPok3/HLZQbv0MYGheHNPi4ZHxWNl2x7ZxZaaTW0nZEg4x3OadR14Kk5kemxx6IbG66Kq732UdSb2jXF9KJJA3mzoXDl1Ct9hbOzBiGLH8LgdI1BHkitcbWsc1lsDaDhGAmmTgDv3YrHeDIGQ4Sr7Z91LC3sgMHCOJHHPM+KoxImCS2uv5fv9phm5r5Ie7eKN8f38JusbIaFqve2dlQq1OLWOInnGXrClUtAqTbSrFkcPzOY3zeP0W2V2ljneRWSBmp7W9SFy91nIBcTMnPPMZ4T6/NPNyX5Tr2fsnkYgzA9pMYmxhkdCOWnkueWlj6mKIgbxM5HPIAcluu9wcHSMoBHQiRHfqvO48xx3ahuvXZeM3JZpcaI4FOpr2e7rK2mwEU2SGMxYnulxJzPVxzW+2V7Hb6bDUDKrWOD2tcYLHgEZtkEccjkeq5/QsuJr3E6ZgdwkStFlswNQSJmfkdFu/wDpuu9OyWnsZumtRvrX9flNm1G0TKpbQpuDy5wxkZhoaZiRqcuCmbHVvdNHFr3N+R+qSKVMMrQPzkepCc9khuv/ANX5taVZizmbIs9FR2jitgww1v8AtadLwqE04FHtTH4owjvJXJX3ZUtVr7NlJjDigimHGmwSZLnZ6DiNYy1XabON0KHWsLW1m1sRBDTTDMsG8WukD8276lNmnSUoY/SEtUvZjZmsh7qj3Rm4OwCebWgfMlVFfZVliqCpSk6gOcZgkRDhoZBOcK32yuq217RZX2W09jSpu98zE5uLeBxQBvy0FuE8+pjPay0gUXcyRHfM/RU5OoxEgkEb7KD3kjirK6LwLbI6q9uMta92BjZc7BO60cSYy71Fo3y21WNlpwPo4ml2GoIcyCQZjUGJB4iClG4do7RZ3uY9jqjHGRwwzxa7SI4FSL72iq2hpptYWNPxOccyOXd5qr2hkUY1OBNetqLwANJTvcV6BzczPI8+quQ6Vyex2l1KMLiIjxjmE0XPtLihrsneh7uR6KMOYyY1wKra/SKKcUKNZbYHhSVrVwNqLel507PSdVquwsaJJ58gOpOSTv8AFLHezMDs3DMMO5UZ1Zz7xI5rV7VLBaa7abKDcdNm+9oIxl2jd06gCdOa5GS6m78THNPVrmkeoKWZZ7242uqui9B2dgskj7zVTuVck07S+z6rZgX0/e0hmSBvsH8TRqOo8QFo2Y25q2QhjpqUfyE5sHOmTp3ad2qYdj/aJiLaNqOZyZW0k8BU6/xefNZbb7Ch4dXszYeJL6Y0fxLmDg7oNe/Vb3m/dTj5ph3xvuMseh/fum3tKNts+UVKVUR/bm1wPiCFxTaC5zZq76Ts4MtdHxMPwn6HqCrfYjac2WsGOPuapAeODXaCoPkencnXaXZalbntxFzHtB3mwTnG6QdQI9SosPsslO8JVDQcOQtO7SlW4PaJ+z2cUqrHPLBDHBwG7wa6eWgI4RyTPsrtC+0mqXsazA5sAEnXEDJOvw+qpW+yZs52hxH+mJ9XfRMNwbO07IHBhc7FhJJM6TEdMyt+HJjmf/HxNpf2kYXQuLOO33T9ZHS0KPfFsfTp+6YH1D8LS4NHVxJ5clusJ3B3JAvK8rxc9xDCGhxDcDGndkxEzITKebuhdJOwWFZFttOrLKP665Po1Y1KlvYN2lZX9BUqg/8AcAqKpfl4NiWPH/w6+ij1dsbU0wSGkag0wPMHNLO/F2Wj9+av5cSrqptmaLg212epQBMB4PaUzqNQB00k5qNtTYKVSkK9MszjA5v+aSc5jKABIIXth2vp2hpp1wGa4m4Q5tUAfCAZju6ZEJcxBstYSKQc402OcXYA4zAKtDY5RYFH6H+dx9VsxMd0zveNt68/RY2S5g4gvdhHHA2T6wnK4KLKbcFMyGu/MCc8wTGkiDHVL9mMx96JiuT4f6voFpx42tfYUu08SOKHUwcwniz/AAhL23tSKFMfmqt9Gvd9I8UwWU7oSx7Qz7uj/q//AEep5Xwneix4W8zPULnlkO7Uyjd05dFou14FOoY4uE8piAsrG7dqfyKO1mGk506v07p+/BeaA5L2ZU2wu3and9ColiPvG/fArdY3e7efvT+6j2A+8HSfkudVJe1T77+r6p52Wpbk/meT5Bo+iRHH3/8AV9V0vZyzQ2mOknhm7PNNOzW/5L8kg7bd/hDerk3UBuhVG1lUtoiMjiGfKPkrlgyVLte33E8nD1TPJ+E6uhXn+ASz/wCpKwaN1tTLWcMmNY08lTW2vUqOD6xgD4WDieQCzdZsQBktMCcJUWrRFN7SSXdSdDlBCQOyZJBpc5UWp1RVdKjW7Ulzhgzy4RwAHA6Z9FYYp/SZUe01y3RszxVUbywEADcVuuh1WsnlU20RqBjSwmAZdE6cDlw/VW5KwcVZBJ3UgfV0utdpcCrfYTad1WnhfONmUn8bfqQPMR1XRbJaMTVyW6axbXbllIHgTB+a6TctTKOS9FDP37S6qRr9/bYFF5CKneBHhl+nml7aLZija274w1B8NQDeHQ/mb0PhCcbbZBUHIjMH74KirAsMPBHqD3FIs/HkZKZWcD9E1x5S2tJohcPvi6KlmqmnVEEaH8L2nRzTxCfvZ7tWarf2eqZewTTcTm5g1aerfl3K02uuNtroOA/e096meM8WnoR9Ei7IbP1n1qdRjS0MfJqH4S0atA1M5jx4LrB7XHpr3k7lyY5scmXYj7/lSfaLcXYVDXpN3KuTgBk1+RJEaB3znmq24/aBaaQg4aoAAGMHFH8zSJ8V0+8KDg4B2eIZTHdELSdmLMRvUKTjxOBoJ8Qs7pxHcM7LIWdmS1zG69wkp3tUqnIUabeZJeYHOJCv9jL7q2oVH1IgFgaGtgD4578sKnu2YsjcxZ6Y/pkgzqp13WRlOGsY1gnRrQ0ZAcAt3Zz4XTVG2tisPaD4+4Ia2rr7proZUj3fRJjtobRVMWazboy7Ss7s2kgwYb8RjPxCebON0KHaboa52IZHXQGDzHJNZmatwAT5/hLYzXOko1L7tdKXPo0qzGyHizvcXtIAOYdyE5a6Ly86FK22cPMAkE0nAEEdHzrnr6JobcpnNxjloPJU21VhYwUgK37O7ewuyLHabr2ndI8jyKzSY40EmgfK6/fRWNk96hZHmkGrsjXa4BuEj8wdEHj1Hes7RddWkAakHhiBynkeR/RMMW4fDTs9QD8Ye5uLLIlucdQCehWtzbc74qFnI4jtHZ9YI5qiNrmm7bXqt2POIHWAfMUqexVdG556ZcSnG5rG4YQdSZI5aCFQuuotaf2mrSoYnNLRRBa8Qc2YjLiD0Cb7loAOAGjQAJ5AQmEBa4kg3Sp7SzDMGxgUOO/FMVJsAJX9oY91RP8AzvnTqJqCVfaI09jRPAVhJ5SyoB6kDxUcr4LvRV4W07PVc0sRyqfyH7lYD9z/AF/RbLGM6n8jvotNndNOo38pDh9+BXm17FYOrwzCPxH5Qtl3DU+HD74Is9lxEEiWgwRoTJGh7guk7OWVhDMssLYkCYwjXqt8GE6Zt3SXZmf7KW+7d+df9SZcezj6tbtHAinmQct/oPPVdPuuw4cyp7bI0aALaAm8ELYW6R/K83kzvyZNb/kOi9VTtUybJVI1aMWf8JlWy02ygH03tOYc0gjoRCtcARRVIXLrPVBbIBAOefXe+qj2x4e0wQcJzgzBGo++S2huE4dIERyw5H5jyWiz0WNLsOpMuEznyjhqvLaWguO/l+VRtuoNCq/G2HCIgg+YzVianpqoVazQ4cifsJvdswKoimcLmiIJMGOvArUzHdO3U2tly+AS1K1OctW0Wytsx4RTfhyjDmJznMHPvUjZnYq1Z9oCxnDFmZkZgTynkrx2c4x6r36flWmIBmq/kpVyWUvqgxk3M+GY9fqui3PZ4EqHdGz4piAI58yepV8xkCEzx4u5Zp5qtjSTZWSxewEQRKyQrleob7rpn8I++iypXcxugAjkFKQuAAcEHfiuVe1+2VaFag6k99OaZEtcRJD+I45HikVu29tH+e497aZ9S2V2fbC7KVZzBVpteADEjMZ8DqEqv2GsZ/yo7nv/AFSTKyYWSlr22fQdE+xJWCIBw+i5+7a61uBms87p+HCyOEywA5Sujez+o51mYXEuJe7NxLidNSVobsbZGaUQeBl7zl3YoOcK/uii1ga1jQ1oJgNEDyV/Z+RFJIWsbW3RZe1HtdEA0cwnGjoFmsKWgWaapUEJG9pN1VK/Z9lBLASWSASCYkT3J5SJtfaaDrWGOrOoV2tGCo04ZBk4XE7rhM7rlRPWg2VNnFc5c6tQMe8pEfzMXjr9ruy7aq7p2jz9V0FtotbBD6dO0D81N4puI4TTfu+IdCXr/tdQvxGg+iAMO9gg4uMsJBSotI32PzH24/RboIRJIGEkfL++Cprhu+rWr03FrnNDgXPdOGAeJOvcF2C5G5krnmzNWsXsBqNbSkw0yXPMCQwaAAgeZXR7jGSaYgqMlYcqPu59HRW6Xdvac2Mn8r6Z8A8fqmJUG3NUCw1p4gR34gVZKLY4eSsgNStrqFyixmKpHPE31/stN2fvHtPEEeR/3WbXxW/qPr/utFF2G0f1H1BP6Ly/G/Re2O1KVZLQAzUDM8CJIgcdV0TZmsCykRphA8svouY0mDtqrDo4GPGHBOGxd6nA2m5sFgMHmAZ8NU7wZw46K5JF2xC50QeOR3XT26L1R7FWxNCkJivPg2EIQhC6uV33Sw1qjQY33CeOcxHolm67qqU6uJxAAnQ/FP3Kbtrmxaqgji08OIaZVSXLz75XROexvA8VWJC2wOayB56J/uZ28Vy2+mOcwYRMOBIHEZjxzIK6LszVllIkRLG5cRAA+iY9msAjJvjy9FWW1Tr5ptLV4KY5L0L1b1oQhCEIQhCEIQhCEISHt5tbTsldjajXnEwGWgGN5wiCRyVAPaDZD+Nze+m/6St3tT2ZrWq0tdTcyGsDcLiW8SZkAzqkcez21f8ALHXtD/8AlIsqPGfK4vdR57p9jMZ3TbTTaPaDZgDgxvIBIGHCDA5uP0VzsZfptVM1C0MipAaCTAIESTxyPAJLsfs3fM1arAIMhrS46ETnAy18E6bMXEyytc1mI4oLnEySQSBloBmVPBOMyYNjJJKz9oMb3BryXRrO6WhbVX3XagRCsE7KTtNhBK4rtvZnV6z7VSPa0XZS3Msw5Q5uo/uuhbdXs6kym1hgudJ6gRkemfok59hcXur2KqKb3Z1aLs6dRw1y/Cc9Rz4LDkSNJ7smj9PRXMHz+/59EoWLaKvREU6jg38p3m+R08FLtm2tpqtLCWQ7IgMEnzlMFW1scZtV31Gv4uZTFVpPRzTn6qRQvAN/9tYakni6myg3xec/qsZjP+o/kV/PBXtI5O+hv+FUbHXJWFdtWoC1rWuLQ4wTIIGFvASZ4LrFyDdXMq941KFdtS0Oa6o7C1lKnIpsa4uDnOJzcQCYJ/OukXNW4Jli1oIBv0WKb4oJ+vFXKo9r6c2eeTgVeKt2joY7NUAzMSO8Zq1/hK0QO0yNPmFyGpYWO7J2ji8yQdYxEZHLgAsLZdUONUPMtExAzwjnPTktj6kNH8FX0cTn/wBy21a042/cFo/usLoWE2QvYqK6k0VGujNwPoB9FZ7IH3pH5cY8OHpCpe33KJ45eoIIVjsq6LURzceP/Ldrz/sromhpACy5w1Y8noV1m5zuKxVXcZ3VaLWeK8fH4QhCELimuV7cW1otz2GZcGkeDRl35KsxrdtjZMV4VKhPwmGiOQAnumT4qGXJFmBnee78/VVSab2UW8L4bScGkEkiTHATHjofJP8AszaJp0z3+UyPQhIVosbHwXNBjRN+y1bcP8LvmB+gWvBfHqDWg3RtQeW0K4810SmcgslHsdbE0KQmSvBsIQhCF1CEIQhCELxyEKnt1mZUe8uHwgCZjhJ0+8lWuu5gph2cmOPAkZeRW+taZpVDxJPrA+qLc/3f/T8wq34kLzbmAn0Q2Z7RsSoT7K0Crlm34TyESiu7eYebSPkVnWdnW7h/4kKM537vuP8A4q6OFkfgaB6BVve53iNq2uZ+8mFLV0tONMqHcVGHgudbf23FamU/ytE95xH9EpULQ5gc9ri10iCOpTnt5ctTt212iWYYcRqCBAn74pBx+6d/MEjyWnvDa0hXtPauo2A4NduyTmDoTwy5cFDrbaVXnC1rWEzmJLpjKJy9FVVKnxdKY+QUCi7fb3hUhoV3evqrXtprue3E4lzg7MkycxOvgu13G/MHmB6gLibKJcHtaJJeABzJJAHqu23HSOXQN9AMk0w//SxzeJqY14QvULYppTv/AGCo1G1HMmm5wkxBbLR+XwSL/grw6cQ+ENOR1HH5rr9uPu3/AMp9RCS6rUtzJHRkaE6wMiSiCbCTBs86GAuG6ZyBPE5K92cuxtN7zmXOE58NJgdynPasbM6Ht8vPJY4cl/et1Ha1ozHOkgc3yTtdAGBT1UXJVyhW6fnivNRm2hC8c6AvVHt74pu7vnkuKRS9b7DTqtZ2jA4l+sZxJJEjNVVfZmhNSA4BuGBjPHVWxqZUO9aq5yq/zN+i6YWONuaD8lVSif8Apuzsc3ckGfic45jMekraymG4mgABpkAciJUi3PjCeTh9R9VHqu94erR6EqTI2t8IAXHcFd3JU4K4VLcjcyrpcdxU4vChCEKKsQhCEIQhCEIXP9tdo22Sr2XZlzHAOlpgtdOeRyIgD1UGr7QbK9vxPbmDBpu4H+GQq/2k18VrcJ0wiO5o/UpNq0xyWJ2S9riAmLMNj2AlPFt9oFnGPDjeXRENwjLWcRHXgrXZu8xamB+DCJLWgkEwIEnLmuXdkOQXQ/Z673TRye76FWwTukfRWXMx2xRgt6ro1jsQaFLWNPRZLQs4FDZeObOqQ9stmKRcOzbgxCXYMpMnOE+pb2hPvO4BZMz4RWnGaHSAFc3rbNHeh+oAzbpEfoolDZYhwLqmhmA39SnuoFGqhItbxzTYY0V+H6lV2z11spVJaDJnMmTmDpy1XQLj+FJlAxUaeo+ab7jfwTrs5xMRB6pTnsDJm0NqV0hCFuWdR7w/dP7knFOF4n3T+4pOqFKu0OLUzweDvktD1HqLe8qO8pTdJmBYTRc1be74PmExJOuWr8Hl5FN9M5Beqa7U0O6heWa3S5zOhWSxqMBBB0KyQuqaXb3sXZhhByDshy8VX1qoIqR+IgjrEeSv75/CO/6KoqURyCyy5EjHUKWiKBj272o1rtAIgcx6FYU3y4mOGXmtr6QHBYcVVHkSOkAcdvJTnx2NicW8Uy3UwYVPVdcz5arFMDxWFnhCEIQuKaEIQhCEIQhC4dtlaA62Vj/E75x9FQEyukX5cNI1Hk02k4jJjqVVf4HS/wCGPJLnQkklNW5LQ0CklroHs/8A3Tcvxu8dFC/wKl/wx5FMWzljbTbDBhlxJA8BKuxoy19rHmzB8deYT1T0CyWizOyW9a1lCErX673p8PkmlUV62YF5JH3Cy5TC9lBacd4Y+yl+o5RqhVs6yjktL7C3l6JScV3VMhlN6Knc7NNdzVd4dYPmqn9gb+X0VrYGQRHBMcCJ0eoFLs+VsmkjimQIWFI5LNb1mUa8v3T/AOUpJquzKebWNx3HJK1osTZO6EuzYTIRS3Ysoju1UPco9Ryt3WBvL0WH7C38vol/sjuq3e1t6LG535dxHr/snayuloSrZLMG6CJTJYCYCewNLYWgpHK4GdxHNTEIQrEKqvh283uPqf7Kre5XF6U5IPT7+aqnUQsU0Zc61rilDW0orzmtDn5yp/7OOSxdZhy9FR3LgQQVYZ2kEEKfctWDCu0v3c0yr6nomzkri4LJCEKKtQhCEIQhCEISpfNH3rx1nzAP1VV+zd6Y73sjnVcmk5DPhxGqjC6ndPNVltlT1AKl/ZT1VpdVGAO8rc67Hcge4/qpNgs5AzEZqTBRVcpDmq2swyW9aqK2qSBwQqy8Gbx8FZqHbmZgqDxYU28VUmmtbqSluCxwKjQrNSiMo5qwsVLNa6dHNTrLTV8QoFUS7uCmMGSyQhTXVqtQ3CqWrTV5VEtKqixUyC1NpUI0lrNFTzSXhoqrSp6lpo0dFdWZkBQqFDNWVMZLWNgAsw3cSskIQhTUS8G5AquNNWdtEjxUI0yoEWV0EBaDTWJapJpleCmuBu4XHGwaWdhpKzAUaysUpWlQYKCEIQuKaEIQhCEIQhC0VGrA0lIcsSurlLR2S87JSF4hcpY0xC3rFoWS4uhYPfCiVKZcM9ZUxwWlcQon7MfsLHsD9hTV4ikKKyiQf7KZSasVvaF0IpZIQhC6vHaKK+kpaweFwhdUXsfuECipCGqNItYUqSkLwL1TUQKQvCvUIXVHezRYGkpDl4uqNLQaS87JSEIRSxpNW5eAL1cXQhCEIXV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060" name="AutoShape 12" descr="data:image/jpeg;base64,/9j/4AAQSkZJRgABAQAAAQABAAD/2wCEAAkGBhQSERQUExQWFBUVGBgYFRUXFBQVFRQUFRUVFRcUFBUYHCYeGBokGhcVHy8gIycpLCwsFR4xNTAqNSYrLCkBCQoKDgwOGg8PGiokHyUsKiwsLCopNCwsLCwsKiwsLCw0KSwtKSwsLCwsLywsLCwsLCkpLCwsLCwsLCwsLywsLP/AABEIALoBDwMBIgACEQEDEQH/xAAbAAACAgMBAAAAAAAAAAAAAAAABgQFAgMHAf/EAEQQAAEDAQUFBQYDBgQFBQAAAAEAAhEDBAUSITEGIkFRYRNxgZGhByMyscHwQlLRFDNicoLhFUNz8VNjkqKyFjSDwtL/xAAaAQACAwEBAAAAAAAAAAAAAAAABQIDBAEG/8QAMhEAAQQBAgMFCAIDAQEAAAAAAQACAxEEEiExQVEFEzJhcRQiM4GhseHwkcEjUtFCFf/aAAwDAQACEQMRAD8A7ihCEIQhCEIQhC8xIQvULzEvQUIQhCEIQhCEIQheErSLY05ggjmCCPRCFvQsBVHNZoQhYufCyVRftvDaZgkOGbXDOHdQMwPBRc4NFlCl2i3Na9gLgMQcdRnAmfvmo9nvdrtDMmB1SNWtr3kOORBOXAYhDo5A8uC10rwLHNgaB8HhidGZ8AEvb2gwurkqi/oumU64K2pKum83ungwGASSSeAJ8Mz1KbLJW3RJTFrg5ocF1r7NKSheAr1dViEIQhCEIQhCEIQhCEIQhCEIQhCEIQhCEIQhC1WmjiaQDB4HkUmja1+GqHMw17OSajAcnsaQC5pPQ5jujVM19W7BQqvYZdTYXgfyiYPTJce2t2kFWo2tS3X1KbmVm8nYSw+BaQQf0WiGPWsk79PBOtDbB1S3FjHA0jSBA5HCHzPcc+Cu7m2oZWLw0GGEDGfhceODifHmFwala3MktcQXNLT1a4Q4eIyXQdhbW4MbTfUGKCRSaJLc5L6ruDjwaToNAr5YA0bKiOZ1rq9J8iVmot3uloUpYExBsIWm2WxtJjqjzDWiSVuVFtPWc4Ns7aYeK2T3EkBjSfiy1iJ8FFxoWptFmiljaH2g061CpSpte0uEYjh0xCRAPESEm3fe9SgSWHURnn3GOYXULs2Zos3WsBA1JAJcRxJKrNs9kKbqRqUmhtRoJy0eGgEgjnGhS+aCYjvNW45BNcbKxgTFo90nid1R7K7T131uze8vDgTmZIIE6/RdGu214hnquECoW5gkd0jrquobLXhNOmS8OMQ6DJHIHrEKzBmL2ljuKp7UxhC8Ss4Hav7TslXbTRohhmYJwh2g0diBHHhCZ6T5C8rWdrhvNB7wD81rkZraWpadwuT1K+EZlaC/tBuOwkTLSBnygqw2qqUX2lzW7rW5bgAbLTnPf9PNw2WuGnQpNfAdUcJLzBIBzAbyEfVefixjJKWNOw5pxHjw4sIllGpx4Dkub2W9atJ0Y3QNWz5+KsX7T2ik4Fr8THZgETlqROv+6eL6u6jamCYcDm2o0gmObXDUa9FJfVs1kpU2k06LHEMZiIGJ7tGydSc1vZhzMds/b95KT87Ge34Qvp+a/pVdzbUiqAZz1j5x3Jns1pDwkra6wNpt7akAx7HBxgQHGYzGk/qrTZ+8cTWOGjwD3HiPArfE527H8R9QlUzWtqSPwnajyPRM6pr02gbQeG1d1rvhqfhnk7l3qbbrxYwbz8BIy4nyhc92n2tZUBovwV6Z0qUyW1GuGhAcIy8jpKuAJNBRa208m/abSwOcBjyaScp4CeZUqneLSSJzET3HRcNqXw40eydvNBxMJ1ZlBA/hI4dB1TBsftC+pWwvP+XhGpLiw4ge/DP/AEhWGOl18TmtvoutsfKyUK7a0tW82toMTmq6VQcKtbkLwFerikhCEIQhCFEvO9KdnpuqVXBjW8TxPAAcSeSCaXQCTQUtVd+7Q0LJS7W0VBTZiDZgnedoIGfAnuBS1Y/aTZbS403OdRByGPdDwf4wcu4wrm202Ophr2NqUxEBzQ8DDBaYM6RqsntkQfoca8zsFdJjyxeNpBXla6WVa7amIgBrg5o+Co10RiBy5mRGqqbRdt2Wl1aysZS7WgN8MbhfTLuLXxmQYnXPIqqv7bWtZbRTd2LjZzIe/LeJiMP5SI0PxSVrre0SwNc6o3KpUgPcKRDyBkO0dGgWpk7XDU12yicKTSDo4/u65te9gNG0VKM4jTeWzpI1B8oK6VsDs0aNPE4EVKkSMxhZqARzJz8uqq782GqV6nb0XMGMhxBkEkxvNcAd06+o1TrcjnMDBUIc8AB5EwXDKc+ahjdojIBaD/1RzcOKPTIz0I800WWjhaAtyxYZAWSsVYWLngRJ1069ygWu2tDogkjjAykZ9eSLbbGg6AuboT+En5pJ2sp2mq+kyg15aCX1HtcBJiA34gTxPiFXK8Rt1FABcaCcDXa9hGIs66f7qJe1vYxr6j3YWNGbjy0JPok3/HLZQbv0MYGheHNPi4ZHxWNl2x7ZxZaaTW0nZEg4x3OadR14Kk5kemxx6IbG66Kq732UdSb2jXF9KJJA3mzoXDl1Ct9hbOzBiGLH8LgdI1BHkitcbWsc1lsDaDhGAmmTgDv3YrHeDIGQ4Sr7Z91LC3sgMHCOJHHPM+KoxImCS2uv5fv9phm5r5Ie7eKN8f38JusbIaFqve2dlQq1OLWOInnGXrClUtAqTbSrFkcPzOY3zeP0W2V2ljneRWSBmp7W9SFy91nIBcTMnPPMZ4T6/NPNyX5Tr2fsnkYgzA9pMYmxhkdCOWnkueWlj6mKIgbxM5HPIAcluu9wcHSMoBHQiRHfqvO48xx3ahuvXZeM3JZpcaI4FOpr2e7rK2mwEU2SGMxYnulxJzPVxzW+2V7Hb6bDUDKrWOD2tcYLHgEZtkEccjkeq5/QsuJr3E6ZgdwkStFlswNQSJmfkdFu/wDpuu9OyWnsZumtRvrX9flNm1G0TKpbQpuDy5wxkZhoaZiRqcuCmbHVvdNHFr3N+R+qSKVMMrQPzkepCc9khuv/ANX5taVZizmbIs9FR2jitgww1v8AtadLwqE04FHtTH4owjvJXJX3ZUtVr7NlJjDigimHGmwSZLnZ6DiNYy1XabON0KHWsLW1m1sRBDTTDMsG8WukD8276lNmnSUoY/SEtUvZjZmsh7qj3Rm4OwCebWgfMlVFfZVliqCpSk6gOcZgkRDhoZBOcK32yuq217RZX2W09jSpu98zE5uLeBxQBvy0FuE8+pjPay0gUXcyRHfM/RU5OoxEgkEb7KD3kjirK6LwLbI6q9uMta92BjZc7BO60cSYy71Fo3y21WNlpwPo4ml2GoIcyCQZjUGJB4iClG4do7RZ3uY9jqjHGRwwzxa7SI4FSL72iq2hpptYWNPxOccyOXd5qr2hkUY1OBNetqLwANJTvcV6BzczPI8+quQ6Vyex2l1KMLiIjxjmE0XPtLihrsneh7uR6KMOYyY1wKra/SKKcUKNZbYHhSVrVwNqLel507PSdVquwsaJJ58gOpOSTv8AFLHezMDs3DMMO5UZ1Zz7xI5rV7VLBaa7abKDcdNm+9oIxl2jd06gCdOa5GS6m78THNPVrmkeoKWZZ7242uqui9B2dgskj7zVTuVck07S+z6rZgX0/e0hmSBvsH8TRqOo8QFo2Y25q2QhjpqUfyE5sHOmTp3ad2qYdj/aJiLaNqOZyZW0k8BU6/xefNZbb7Ch4dXszYeJL6Y0fxLmDg7oNe/Vb3m/dTj5ph3xvuMseh/fum3tKNts+UVKVUR/bm1wPiCFxTaC5zZq76Ts4MtdHxMPwn6HqCrfYjac2WsGOPuapAeODXaCoPkencnXaXZalbntxFzHtB3mwTnG6QdQI9SosPsslO8JVDQcOQtO7SlW4PaJ+z2cUqrHPLBDHBwG7wa6eWgI4RyTPsrtC+0mqXsazA5sAEnXEDJOvw+qpW+yZs52hxH+mJ9XfRMNwbO07IHBhc7FhJJM6TEdMyt+HJjmf/HxNpf2kYXQuLOO33T9ZHS0KPfFsfTp+6YH1D8LS4NHVxJ5clusJ3B3JAvK8rxc9xDCGhxDcDGndkxEzITKebuhdJOwWFZFttOrLKP665Po1Y1KlvYN2lZX9BUqg/8AcAqKpfl4NiWPH/w6+ij1dsbU0wSGkag0wPMHNLO/F2Wj9+av5cSrqptmaLg212epQBMB4PaUzqNQB00k5qNtTYKVSkK9MszjA5v+aSc5jKABIIXth2vp2hpp1wGa4m4Q5tUAfCAZju6ZEJcxBstYSKQc402OcXYA4zAKtDY5RYFH6H+dx9VsxMd0zveNt68/RY2S5g4gvdhHHA2T6wnK4KLKbcFMyGu/MCc8wTGkiDHVL9mMx96JiuT4f6voFpx42tfYUu08SOKHUwcwniz/AAhL23tSKFMfmqt9Gvd9I8UwWU7oSx7Qz7uj/q//AEep5Xwneix4W8zPULnlkO7Uyjd05dFou14FOoY4uE8piAsrG7dqfyKO1mGk506v07p+/BeaA5L2ZU2wu3and9ColiPvG/fArdY3e7efvT+6j2A+8HSfkudVJe1T77+r6p52Wpbk/meT5Bo+iRHH3/8AV9V0vZyzQ2mOknhm7PNNOzW/5L8kg7bd/hDerk3UBuhVG1lUtoiMjiGfKPkrlgyVLte33E8nD1TPJ+E6uhXn+ASz/wCpKwaN1tTLWcMmNY08lTW2vUqOD6xgD4WDieQCzdZsQBktMCcJUWrRFN7SSXdSdDlBCQOyZJBpc5UWp1RVdKjW7Ulzhgzy4RwAHA6Z9FYYp/SZUe01y3RszxVUbywEADcVuuh1WsnlU20RqBjSwmAZdE6cDlw/VW5KwcVZBJ3UgfV0utdpcCrfYTad1WnhfONmUn8bfqQPMR1XRbJaMTVyW6axbXbllIHgTB+a6TctTKOS9FDP37S6qRr9/bYFF5CKneBHhl+nml7aLZija274w1B8NQDeHQ/mb0PhCcbbZBUHIjMH74KirAsMPBHqD3FIs/HkZKZWcD9E1x5S2tJohcPvi6KlmqmnVEEaH8L2nRzTxCfvZ7tWarf2eqZewTTcTm5g1aerfl3K02uuNtroOA/e096meM8WnoR9Ei7IbP1n1qdRjS0MfJqH4S0atA1M5jx4LrB7XHpr3k7lyY5scmXYj7/lSfaLcXYVDXpN3KuTgBk1+RJEaB3znmq24/aBaaQg4aoAAGMHFH8zSJ8V0+8KDg4B2eIZTHdELSdmLMRvUKTjxOBoJ8Qs7pxHcM7LIWdmS1zG69wkp3tUqnIUabeZJeYHOJCv9jL7q2oVH1IgFgaGtgD4578sKnu2YsjcxZ6Y/pkgzqp13WRlOGsY1gnRrQ0ZAcAt3Zz4XTVG2tisPaD4+4Ia2rr7proZUj3fRJjtobRVMWazboy7Ss7s2kgwYb8RjPxCebON0KHaboa52IZHXQGDzHJNZmatwAT5/hLYzXOko1L7tdKXPo0qzGyHizvcXtIAOYdyE5a6Ly86FK22cPMAkE0nAEEdHzrnr6JobcpnNxjloPJU21VhYwUgK37O7ewuyLHabr2ndI8jyKzSY40EmgfK6/fRWNk96hZHmkGrsjXa4BuEj8wdEHj1Hes7RddWkAakHhiBynkeR/RMMW4fDTs9QD8Ye5uLLIlucdQCehWtzbc74qFnI4jtHZ9YI5qiNrmm7bXqt2POIHWAfMUqexVdG556ZcSnG5rG4YQdSZI5aCFQuuotaf2mrSoYnNLRRBa8Qc2YjLiD0Cb7loAOAGjQAJ5AQmEBa4kg3Sp7SzDMGxgUOO/FMVJsAJX9oY91RP8AzvnTqJqCVfaI09jRPAVhJ5SyoB6kDxUcr4LvRV4W07PVc0sRyqfyH7lYD9z/AF/RbLGM6n8jvotNndNOo38pDh9+BXm17FYOrwzCPxH5Qtl3DU+HD74Is9lxEEiWgwRoTJGh7guk7OWVhDMssLYkCYwjXqt8GE6Zt3SXZmf7KW+7d+df9SZcezj6tbtHAinmQct/oPPVdPuuw4cyp7bI0aALaAm8ELYW6R/K83kzvyZNb/kOi9VTtUybJVI1aMWf8JlWy02ygH03tOYc0gjoRCtcARRVIXLrPVBbIBAOefXe+qj2x4e0wQcJzgzBGo++S2huE4dIERyw5H5jyWiz0WNLsOpMuEznyjhqvLaWguO/l+VRtuoNCq/G2HCIgg+YzVianpqoVazQ4cifsJvdswKoimcLmiIJMGOvArUzHdO3U2tly+AS1K1OctW0Wytsx4RTfhyjDmJznMHPvUjZnYq1Z9oCxnDFmZkZgTynkrx2c4x6r36flWmIBmq/kpVyWUvqgxk3M+GY9fqui3PZ4EqHdGz4piAI58yepV8xkCEzx4u5Zp5qtjSTZWSxewEQRKyQrleob7rpn8I++iypXcxugAjkFKQuAAcEHfiuVe1+2VaFag6k99OaZEtcRJD+I45HikVu29tH+e497aZ9S2V2fbC7KVZzBVpteADEjMZ8DqEqv2GsZ/yo7nv/AFSTKyYWSlr22fQdE+xJWCIBw+i5+7a61uBms87p+HCyOEywA5Sujez+o51mYXEuJe7NxLidNSVobsbZGaUQeBl7zl3YoOcK/uii1ga1jQ1oJgNEDyV/Z+RFJIWsbW3RZe1HtdEA0cwnGjoFmsKWgWaapUEJG9pN1VK/Z9lBLASWSASCYkT3J5SJtfaaDrWGOrOoV2tGCo04ZBk4XE7rhM7rlRPWg2VNnFc5c6tQMe8pEfzMXjr9ruy7aq7p2jz9V0FtotbBD6dO0D81N4puI4TTfu+IdCXr/tdQvxGg+iAMO9gg4uMsJBSotI32PzH24/RboIRJIGEkfL++Cprhu+rWr03FrnNDgXPdOGAeJOvcF2C5G5krnmzNWsXsBqNbSkw0yXPMCQwaAAgeZXR7jGSaYgqMlYcqPu59HRW6Xdvac2Mn8r6Z8A8fqmJUG3NUCw1p4gR34gVZKLY4eSsgNStrqFyixmKpHPE31/stN2fvHtPEEeR/3WbXxW/qPr/utFF2G0f1H1BP6Ly/G/Re2O1KVZLQAzUDM8CJIgcdV0TZmsCykRphA8svouY0mDtqrDo4GPGHBOGxd6nA2m5sFgMHmAZ8NU7wZw46K5JF2xC50QeOR3XT26L1R7FWxNCkJivPg2EIQhC6uV33Sw1qjQY33CeOcxHolm67qqU6uJxAAnQ/FP3Kbtrmxaqgji08OIaZVSXLz75XROexvA8VWJC2wOayB56J/uZ28Vy2+mOcwYRMOBIHEZjxzIK6LszVllIkRLG5cRAA+iY9msAjJvjy9FWW1Tr5ptLV4KY5L0L1b1oQhCEIQhCEIQhCEISHt5tbTsldjajXnEwGWgGN5wiCRyVAPaDZD+Nze+m/6St3tT2ZrWq0tdTcyGsDcLiW8SZkAzqkcez21f8ALHXtD/8AlIsqPGfK4vdR57p9jMZ3TbTTaPaDZgDgxvIBIGHCDA5uP0VzsZfptVM1C0MipAaCTAIESTxyPAJLsfs3fM1arAIMhrS46ETnAy18E6bMXEyytc1mI4oLnEySQSBloBmVPBOMyYNjJJKz9oMb3BryXRrO6WhbVX3XagRCsE7KTtNhBK4rtvZnV6z7VSPa0XZS3Msw5Q5uo/uuhbdXs6kym1hgudJ6gRkemfok59hcXur2KqKb3Z1aLs6dRw1y/Cc9Rz4LDkSNJ7smj9PRXMHz+/59EoWLaKvREU6jg38p3m+R08FLtm2tpqtLCWQ7IgMEnzlMFW1scZtV31Gv4uZTFVpPRzTn6qRQvAN/9tYakni6myg3xec/qsZjP+o/kV/PBXtI5O+hv+FUbHXJWFdtWoC1rWuLQ4wTIIGFvASZ4LrFyDdXMq941KFdtS0Oa6o7C1lKnIpsa4uDnOJzcQCYJ/OukXNW4Jli1oIBv0WKb4oJ+vFXKo9r6c2eeTgVeKt2joY7NUAzMSO8Zq1/hK0QO0yNPmFyGpYWO7J2ji8yQdYxEZHLgAsLZdUONUPMtExAzwjnPTktj6kNH8FX0cTn/wBy21a042/cFo/usLoWE2QvYqK6k0VGujNwPoB9FZ7IH3pH5cY8OHpCpe33KJ45eoIIVjsq6LURzceP/Ldrz/sromhpACy5w1Y8noV1m5zuKxVXcZ3VaLWeK8fH4QhCELimuV7cW1otz2GZcGkeDRl35KsxrdtjZMV4VKhPwmGiOQAnumT4qGXJFmBnee78/VVSab2UW8L4bScGkEkiTHATHjofJP8AszaJp0z3+UyPQhIVosbHwXNBjRN+y1bcP8LvmB+gWvBfHqDWg3RtQeW0K4810SmcgslHsdbE0KQmSvBsIQhCF1CEIQhCELxyEKnt1mZUe8uHwgCZjhJ0+8lWuu5gph2cmOPAkZeRW+taZpVDxJPrA+qLc/3f/T8wq34kLzbmAn0Q2Z7RsSoT7K0Crlm34TyESiu7eYebSPkVnWdnW7h/4kKM537vuP8A4q6OFkfgaB6BVve53iNq2uZ+8mFLV0tONMqHcVGHgudbf23FamU/ytE95xH9EpULQ5gc9ri10iCOpTnt5ctTt212iWYYcRqCBAn74pBx+6d/MEjyWnvDa0hXtPauo2A4NduyTmDoTwy5cFDrbaVXnC1rWEzmJLpjKJy9FVVKnxdKY+QUCi7fb3hUhoV3evqrXtprue3E4lzg7MkycxOvgu13G/MHmB6gLibKJcHtaJJeABzJJAHqu23HSOXQN9AMk0w//SxzeJqY14QvULYppTv/AGCo1G1HMmm5wkxBbLR+XwSL/grw6cQ+ENOR1HH5rr9uPu3/AMp9RCS6rUtzJHRkaE6wMiSiCbCTBs86GAuG6ZyBPE5K92cuxtN7zmXOE58NJgdynPasbM6Ht8vPJY4cl/et1Ha1ozHOkgc3yTtdAGBT1UXJVyhW6fnivNRm2hC8c6AvVHt74pu7vnkuKRS9b7DTqtZ2jA4l+sZxJJEjNVVfZmhNSA4BuGBjPHVWxqZUO9aq5yq/zN+i6YWONuaD8lVSif8Apuzsc3ckGfic45jMekraymG4mgABpkAciJUi3PjCeTh9R9VHqu94erR6EqTI2t8IAXHcFd3JU4K4VLcjcyrpcdxU4vChCEKKsQhCEIQhCEIXP9tdo22Sr2XZlzHAOlpgtdOeRyIgD1UGr7QbK9vxPbmDBpu4H+GQq/2k18VrcJ0wiO5o/UpNq0xyWJ2S9riAmLMNj2AlPFt9oFnGPDjeXRENwjLWcRHXgrXZu8xamB+DCJLWgkEwIEnLmuXdkOQXQ/Z673TRye76FWwTukfRWXMx2xRgt6ro1jsQaFLWNPRZLQs4FDZeObOqQ9stmKRcOzbgxCXYMpMnOE+pb2hPvO4BZMz4RWnGaHSAFc3rbNHeh+oAzbpEfoolDZYhwLqmhmA39SnuoFGqhItbxzTYY0V+H6lV2z11spVJaDJnMmTmDpy1XQLj+FJlAxUaeo+ab7jfwTrs5xMRB6pTnsDJm0NqV0hCFuWdR7w/dP7knFOF4n3T+4pOqFKu0OLUzweDvktD1HqLe8qO8pTdJmBYTRc1be74PmExJOuWr8Hl5FN9M5Beqa7U0O6heWa3S5zOhWSxqMBBB0KyQuqaXb3sXZhhByDshy8VX1qoIqR+IgjrEeSv75/CO/6KoqURyCyy5EjHUKWiKBj272o1rtAIgcx6FYU3y4mOGXmtr6QHBYcVVHkSOkAcdvJTnx2NicW8Uy3UwYVPVdcz5arFMDxWFnhCEIQuKaEIQhCEIQhC4dtlaA62Vj/E75x9FQEyukX5cNI1Hk02k4jJjqVVf4HS/wCGPJLnQkklNW5LQ0CklroHs/8A3Tcvxu8dFC/wKl/wx5FMWzljbTbDBhlxJA8BKuxoy19rHmzB8deYT1T0CyWizOyW9a1lCErX673p8PkmlUV62YF5JH3Cy5TC9lBacd4Y+yl+o5RqhVs6yjktL7C3l6JScV3VMhlN6Knc7NNdzVd4dYPmqn9gb+X0VrYGQRHBMcCJ0eoFLs+VsmkjimQIWFI5LNb1mUa8v3T/AOUpJquzKebWNx3HJK1osTZO6EuzYTIRS3Ysoju1UPco9Ryt3WBvL0WH7C38vol/sjuq3e1t6LG535dxHr/snayuloSrZLMG6CJTJYCYCewNLYWgpHK4GdxHNTEIQrEKqvh283uPqf7Kre5XF6U5IPT7+aqnUQsU0Zc61rilDW0orzmtDn5yp/7OOSxdZhy9FR3LgQQVYZ2kEEKfctWDCu0v3c0yr6nomzkri4LJCEKKtQhCEIQhCEISpfNH3rx1nzAP1VV+zd6Y73sjnVcmk5DPhxGqjC6ndPNVltlT1AKl/ZT1VpdVGAO8rc67Hcge4/qpNgs5AzEZqTBRVcpDmq2swyW9aqK2qSBwQqy8Gbx8FZqHbmZgqDxYU28VUmmtbqSluCxwKjQrNSiMo5qwsVLNa6dHNTrLTV8QoFUS7uCmMGSyQhTXVqtQ3CqWrTV5VEtKqixUyC1NpUI0lrNFTzSXhoqrSp6lpo0dFdWZkBQqFDNWVMZLWNgAsw3cSskIQhTUS8G5AquNNWdtEjxUI0yoEWV0EBaDTWJapJpleCmuBu4XHGwaWdhpKzAUaysUpWlQYKCEIQuKaEIQhCEIQhC0VGrA0lIcsSurlLR2S87JSF4hcpY0xC3rFoWS4uhYPfCiVKZcM9ZUxwWlcQon7MfsLHsD9hTV4ikKKyiQf7KZSasVvaF0IpZIQhC6vHaKK+kpaweFwhdUXsfuECipCGqNItYUqSkLwL1TUQKQvCvUIXVHezRYGkpDl4uqNLQaS87JSEIRSxpNW5eAL1cXQhCEIXV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pic>
        <p:nvPicPr>
          <p:cNvPr id="2062" name="Picture 14" descr="titer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286394"/>
            <a:ext cx="2500298" cy="1571606"/>
          </a:xfrm>
          <a:prstGeom prst="rect">
            <a:avLst/>
          </a:prstGeom>
          <a:noFill/>
        </p:spPr>
      </p:pic>
      <p:pic>
        <p:nvPicPr>
          <p:cNvPr id="2064" name="Picture 16" descr="http://t0.gstatic.com/images?q=tbn:ANd9GcQUGC4_v1CyNRxtYbjcohXlFrHttw66F6TmnN3dYxDhXVzxJk6Q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9190" y="0"/>
            <a:ext cx="1857356" cy="928670"/>
          </a:xfrm>
          <a:prstGeom prst="rect">
            <a:avLst/>
          </a:prstGeom>
          <a:noFill/>
        </p:spPr>
      </p:pic>
      <p:pic>
        <p:nvPicPr>
          <p:cNvPr id="2068" name="Picture 20" descr="http://www.rinconcitoinfantil.galeon.com/imagenes/titeres017br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071942"/>
            <a:ext cx="2571736" cy="1233477"/>
          </a:xfrm>
          <a:prstGeom prst="rect">
            <a:avLst/>
          </a:prstGeom>
          <a:noFill/>
        </p:spPr>
      </p:pic>
      <p:pic>
        <p:nvPicPr>
          <p:cNvPr id="2070" name="Picture 22" descr="http://t3.gstatic.com/images?q=tbn:ANd9GcSWnEWOGuJje7bGiErcN4_Xq-i720c7AFKXmUo93uhxovAkBVsgl23-fE5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643703" y="0"/>
            <a:ext cx="2500298" cy="1847851"/>
          </a:xfrm>
          <a:prstGeom prst="rect">
            <a:avLst/>
          </a:prstGeom>
          <a:noFill/>
        </p:spPr>
      </p:pic>
      <p:pic>
        <p:nvPicPr>
          <p:cNvPr id="2072" name="Picture 24" descr="http://t2.gstatic.com/images?q=tbn:ANd9GcTiWXLyNE44VZ5WtS1_cBIl9fA9fv82P4kBDxxUq5zqeJNfTMol9UIAQYSb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643702" y="1857364"/>
            <a:ext cx="2500298" cy="2171699"/>
          </a:xfrm>
          <a:prstGeom prst="rect">
            <a:avLst/>
          </a:prstGeom>
          <a:noFill/>
        </p:spPr>
      </p:pic>
      <p:pic>
        <p:nvPicPr>
          <p:cNvPr id="2074" name="Picture 26" descr="http://t0.gstatic.com/images?q=tbn:ANd9GcQ9-Wwjqg96Gk382WBvddckih-Zj2MZ0cqU_yfiGaMolt-imZwC9jNZ4fCJ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3143248"/>
            <a:ext cx="2571736" cy="1214446"/>
          </a:xfrm>
          <a:prstGeom prst="rect">
            <a:avLst/>
          </a:prstGeom>
          <a:noFill/>
        </p:spPr>
      </p:pic>
      <p:pic>
        <p:nvPicPr>
          <p:cNvPr id="2076" name="Picture 28" descr="http://t2.gstatic.com/images?q=tbn:ANd9GcTtlbmyn70aP-X4aP_gCMJH8qxd1ISbTMvZSzHig2WgwkxBAgtugs7DTi-H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571736" y="2857496"/>
            <a:ext cx="4071966" cy="1233483"/>
          </a:xfrm>
          <a:prstGeom prst="rect">
            <a:avLst/>
          </a:prstGeom>
          <a:noFill/>
        </p:spPr>
      </p:pic>
      <p:pic>
        <p:nvPicPr>
          <p:cNvPr id="2078" name="Picture 30" descr="http://t1.gstatic.com/images?q=tbn:ANd9GcRfK5dojaKF9bxLJBy2F7n_D0pqCS93v0Vq9oDmR41KpZCV41g8ixr_eD7d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" y="0"/>
            <a:ext cx="1285851" cy="3143248"/>
          </a:xfrm>
          <a:prstGeom prst="rect">
            <a:avLst/>
          </a:prstGeom>
          <a:noFill/>
        </p:spPr>
      </p:pic>
      <p:pic>
        <p:nvPicPr>
          <p:cNvPr id="2080" name="Picture 32" descr="http://1.bp.blogspot.com/-GiYmWDq8fYg/TeKWuoeCHPI/AAAAAAAADV0/JiVSffaWtJs/s320/01+Botin_con_sus_titeres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571736" y="4071942"/>
            <a:ext cx="6572264" cy="27860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70</Words>
  <Application>Microsoft Office PowerPoint</Application>
  <PresentationFormat>Presentación en pantalla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Company>Colegio Nª Sª de Lourdes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alumno</dc:creator>
  <cp:lastModifiedBy>alumno</cp:lastModifiedBy>
  <cp:revision>3</cp:revision>
  <dcterms:created xsi:type="dcterms:W3CDTF">2013-06-07T06:24:48Z</dcterms:created>
  <dcterms:modified xsi:type="dcterms:W3CDTF">2013-06-07T06:50:50Z</dcterms:modified>
</cp:coreProperties>
</file>