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B1D27D0-5CD2-46EB-894A-2686764C3C25}" type="datetimeFigureOut">
              <a:rPr lang="es-ES" smtClean="0"/>
              <a:t>09/11/2012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A22191-E888-4D02-AB90-702AAACD7D5B}" type="slidenum">
              <a:rPr lang="es-ES" smtClean="0"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ustantivo_abstracto" TargetMode="External"/><Relationship Id="rId2" Type="http://schemas.openxmlformats.org/officeDocument/2006/relationships/hyperlink" Target="http://es.wikipedia.org/wiki/Sustantivo_concreto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Los sustantivos:</a:t>
            </a:r>
            <a:br>
              <a:rPr lang="es-ES" dirty="0" smtClean="0"/>
            </a:br>
            <a:r>
              <a:rPr lang="es-ES" dirty="0" smtClean="0"/>
              <a:t>definición </a:t>
            </a:r>
            <a:br>
              <a:rPr lang="es-ES" dirty="0" smtClean="0"/>
            </a:br>
            <a:r>
              <a:rPr lang="es-ES" dirty="0" smtClean="0"/>
              <a:t>como esta formado morfológicamente</a:t>
            </a:r>
            <a:br>
              <a:rPr lang="es-ES" dirty="0" smtClean="0"/>
            </a:br>
            <a:r>
              <a:rPr lang="es-ES" dirty="0" smtClean="0"/>
              <a:t>que son y ejemplos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43042" y="571480"/>
            <a:ext cx="35766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¿Qué es?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85852" y="1928802"/>
            <a:ext cx="7000924" cy="2308324"/>
          </a:xfrm>
          <a:prstGeom prst="rect">
            <a:avLst/>
          </a:prstGeom>
          <a:solidFill>
            <a:srgbClr val="00B0F0"/>
          </a:solidFill>
          <a:ln w="76200"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b="1" dirty="0" smtClean="0">
                <a:solidFill>
                  <a:srgbClr val="FFC000"/>
                </a:solidFill>
                <a:latin typeface="Old English Text MT" pitchFamily="66" charset="0"/>
              </a:rPr>
              <a:t>Categoría gramatical que nombra o designa personas, seres , cosas o ideas</a:t>
            </a:r>
            <a:endParaRPr lang="es-ES" sz="4800" dirty="0">
              <a:solidFill>
                <a:srgbClr val="FFC000"/>
              </a:solidFill>
              <a:latin typeface="Old English Text MT" pitchFamily="66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5720" y="0"/>
            <a:ext cx="86805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Los sustantivos </a:t>
            </a:r>
            <a:r>
              <a:rPr lang="es-E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clases:</a:t>
            </a:r>
          </a:p>
          <a:p>
            <a:pPr algn="ctr"/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14348" y="1214422"/>
            <a:ext cx="7072362" cy="1477328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Los sustantivos propios </a:t>
            </a:r>
            <a:r>
              <a:rPr lang="es-ES" dirty="0" smtClean="0"/>
              <a:t>: </a:t>
            </a:r>
            <a:r>
              <a:rPr lang="es-ES" dirty="0"/>
              <a:t>D</a:t>
            </a:r>
            <a:r>
              <a:rPr lang="es-ES" dirty="0" smtClean="0"/>
              <a:t>istinguen o particularizan a cada individuo de los demás de una misma clase, especie o género. Se aplican a un solo ser, persona, animal o cosa. Por eso, se consideran sustantivos individuales. Los nombres de las personas y de los países son nombres propios.</a:t>
            </a:r>
            <a:endParaRPr lang="es-ES" dirty="0"/>
          </a:p>
        </p:txBody>
      </p:sp>
      <p:sp>
        <p:nvSpPr>
          <p:cNvPr id="4" name="3 CuadroTexto"/>
          <p:cNvSpPr txBox="1"/>
          <p:nvPr/>
        </p:nvSpPr>
        <p:spPr>
          <a:xfrm>
            <a:off x="928662" y="4357694"/>
            <a:ext cx="7072362" cy="1754326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Los sustantivos comunes: </a:t>
            </a:r>
            <a:r>
              <a:rPr lang="es-ES" dirty="0" smtClean="0"/>
              <a:t>permiten nombrar a todas las personas, animales o cosas de la misma clase o especie, sin particularizar su significado como </a:t>
            </a:r>
            <a:r>
              <a:rPr lang="es-ES" i="1" dirty="0" smtClean="0"/>
              <a:t>hombre</a:t>
            </a:r>
            <a:r>
              <a:rPr lang="es-ES" dirty="0" smtClean="0"/>
              <a:t>, </a:t>
            </a:r>
            <a:r>
              <a:rPr lang="es-ES" i="1" dirty="0" smtClean="0"/>
              <a:t>caballo</a:t>
            </a:r>
            <a:r>
              <a:rPr lang="es-ES" dirty="0" smtClean="0"/>
              <a:t>, </a:t>
            </a:r>
            <a:r>
              <a:rPr lang="es-ES" i="1" dirty="0" smtClean="0"/>
              <a:t>casa</a:t>
            </a:r>
            <a:r>
              <a:rPr lang="es-ES" dirty="0" smtClean="0"/>
              <a:t>. Agrupan los objetos que denominan por sus características, sin expresar rasgos distintivos. Por eso, se consideran sustantivos genéricos</a:t>
            </a:r>
            <a:endParaRPr lang="es-ES" dirty="0"/>
          </a:p>
        </p:txBody>
      </p:sp>
      <p:sp>
        <p:nvSpPr>
          <p:cNvPr id="5" name="4 Flecha abajo"/>
          <p:cNvSpPr/>
          <p:nvPr/>
        </p:nvSpPr>
        <p:spPr>
          <a:xfrm>
            <a:off x="3643306" y="2786058"/>
            <a:ext cx="928694" cy="150019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14414" y="642918"/>
            <a:ext cx="6643734" cy="1477328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Sustantivos individuales: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  <a:r>
              <a:rPr lang="es-ES" dirty="0" smtClean="0"/>
              <a:t>son sustantivos que en su forma singular, nombran a un solo ser como </a:t>
            </a:r>
            <a:r>
              <a:rPr lang="es-ES" i="1" dirty="0" smtClean="0"/>
              <a:t>pluma</a:t>
            </a:r>
            <a:r>
              <a:rPr lang="es-ES" dirty="0" smtClean="0"/>
              <a:t>, </a:t>
            </a:r>
            <a:r>
              <a:rPr lang="es-ES" i="1" dirty="0" smtClean="0"/>
              <a:t>árbol</a:t>
            </a:r>
            <a:r>
              <a:rPr lang="es-ES" dirty="0" smtClean="0"/>
              <a:t>, </a:t>
            </a:r>
            <a:r>
              <a:rPr lang="es-ES" i="1" dirty="0" smtClean="0"/>
              <a:t>rosa</a:t>
            </a:r>
            <a:r>
              <a:rPr lang="es-ES" dirty="0" smtClean="0"/>
              <a:t>. Designan a un único ser, pero en idiomas con plural gramatical admiten el morfema del plural para designar a más de uno.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214414" y="3929066"/>
            <a:ext cx="6786610" cy="1200329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</a:rPr>
              <a:t>Sustantivos colectivos</a:t>
            </a:r>
            <a:r>
              <a:rPr lang="es-ES" b="1" dirty="0" smtClean="0"/>
              <a:t>:</a:t>
            </a:r>
            <a:r>
              <a:rPr lang="es-ES" dirty="0" smtClean="0"/>
              <a:t> son sustantivos que, poseyendo una estructura de singular, nombran a un conjunto de número indeterminado de seres o cosas, como </a:t>
            </a:r>
            <a:r>
              <a:rPr lang="es-ES" i="1" dirty="0" smtClean="0"/>
              <a:t>aldea</a:t>
            </a:r>
            <a:r>
              <a:rPr lang="es-ES" dirty="0" smtClean="0"/>
              <a:t> ,</a:t>
            </a:r>
            <a:r>
              <a:rPr lang="es-ES" i="1" dirty="0" smtClean="0"/>
              <a:t>plumaje</a:t>
            </a:r>
            <a:r>
              <a:rPr lang="es-ES" dirty="0" smtClean="0"/>
              <a:t>, </a:t>
            </a:r>
            <a:r>
              <a:rPr lang="es-ES" i="1" dirty="0" smtClean="0"/>
              <a:t>bosque</a:t>
            </a:r>
            <a:r>
              <a:rPr lang="es-ES" dirty="0" smtClean="0"/>
              <a:t>, </a:t>
            </a:r>
            <a:r>
              <a:rPr lang="es-ES" i="1" dirty="0" smtClean="0"/>
              <a:t>muchedumbre</a:t>
            </a:r>
            <a:r>
              <a:rPr lang="es-ES" dirty="0" smtClean="0"/>
              <a:t>, </a:t>
            </a:r>
            <a:r>
              <a:rPr lang="es-ES" i="1" dirty="0" smtClean="0"/>
              <a:t>coro</a:t>
            </a:r>
            <a:r>
              <a:rPr lang="es-ES" dirty="0" smtClean="0"/>
              <a:t>. </a:t>
            </a:r>
            <a:endParaRPr lang="es-ES" dirty="0"/>
          </a:p>
        </p:txBody>
      </p:sp>
      <p:sp>
        <p:nvSpPr>
          <p:cNvPr id="4" name="3 Flecha abajo"/>
          <p:cNvSpPr/>
          <p:nvPr/>
        </p:nvSpPr>
        <p:spPr>
          <a:xfrm>
            <a:off x="3857620" y="2214554"/>
            <a:ext cx="1071570" cy="1571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285852" y="571480"/>
            <a:ext cx="5786478" cy="147732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rgbClr val="FF0000"/>
                </a:solidFill>
                <a:hlinkClick r:id="rId2" tooltip="Sustantivo concreto"/>
              </a:rPr>
              <a:t>Sustantivos concretos</a:t>
            </a:r>
            <a:r>
              <a:rPr lang="es-ES" b="1" dirty="0" smtClean="0"/>
              <a:t>:</a:t>
            </a:r>
            <a:r>
              <a:rPr lang="es-ES" dirty="0" smtClean="0"/>
              <a:t> representan conceptos independientes. Son nombres de cosas que pueden percibirse con los sentidos del cuerpo o que imaginamos como realidad, por ejemplo </a:t>
            </a:r>
            <a:r>
              <a:rPr lang="es-ES" i="1" dirty="0" smtClean="0"/>
              <a:t>esa mesa</a:t>
            </a:r>
            <a:r>
              <a:rPr lang="es-ES" dirty="0" smtClean="0"/>
              <a:t>, </a:t>
            </a:r>
            <a:r>
              <a:rPr lang="es-ES" i="1" dirty="0" smtClean="0"/>
              <a:t>ese niño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1357290" y="3071810"/>
            <a:ext cx="5857916" cy="1477328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b="1" smtClean="0">
                <a:hlinkClick r:id="rId3" tooltip="Sustantivo abstracto"/>
              </a:rPr>
              <a:t>Sustantivos abstractos</a:t>
            </a:r>
            <a:r>
              <a:rPr lang="es-ES" b="1" smtClean="0"/>
              <a:t>:</a:t>
            </a:r>
            <a:r>
              <a:rPr lang="es-ES" smtClean="0"/>
              <a:t> representan conceptos dependientes (inmateriales) y designan por tanto entidades que no se perciben con los sentidos del cuerpo, sino con la mente, como por ejemplo </a:t>
            </a:r>
            <a:r>
              <a:rPr lang="es-ES" i="1" smtClean="0"/>
              <a:t>nación</a:t>
            </a:r>
            <a:r>
              <a:rPr lang="es-ES" smtClean="0"/>
              <a:t>, </a:t>
            </a:r>
            <a:r>
              <a:rPr lang="es-ES" i="1" smtClean="0"/>
              <a:t>amor</a:t>
            </a:r>
            <a:r>
              <a:rPr lang="es-ES" smtClean="0"/>
              <a:t>, </a:t>
            </a:r>
            <a:r>
              <a:rPr lang="es-ES" i="1" smtClean="0"/>
              <a:t>odio</a:t>
            </a:r>
            <a:r>
              <a:rPr lang="es-ES" smtClean="0"/>
              <a:t>, </a:t>
            </a:r>
            <a:r>
              <a:rPr lang="es-ES" i="1" smtClean="0"/>
              <a:t>bondad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288</Words>
  <Application>Microsoft Office PowerPoint</Application>
  <PresentationFormat>Presentación en pantalla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Mirador</vt:lpstr>
      <vt:lpstr>Los sustantivos: definición  como esta formado morfológicamente que son y ejemplos</vt:lpstr>
      <vt:lpstr>Diapositiva 2</vt:lpstr>
      <vt:lpstr>Diapositiva 3</vt:lpstr>
      <vt:lpstr>Diapositiva 4</vt:lpstr>
      <vt:lpstr>Diapositiva 5</vt:lpstr>
    </vt:vector>
  </TitlesOfParts>
  <Company>Colegio Nª Sª de Lourdes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sustantivos: definición  como esta formado morfológicamente que son y ejemplos</dc:title>
  <dc:creator>alumno</dc:creator>
  <cp:lastModifiedBy>alumno</cp:lastModifiedBy>
  <cp:revision>2</cp:revision>
  <dcterms:created xsi:type="dcterms:W3CDTF">2012-11-09T07:34:12Z</dcterms:created>
  <dcterms:modified xsi:type="dcterms:W3CDTF">2012-11-09T07:51:41Z</dcterms:modified>
</cp:coreProperties>
</file>